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278" r:id="rId2"/>
    <p:sldId id="334" r:id="rId3"/>
    <p:sldId id="354" r:id="rId4"/>
    <p:sldId id="355" r:id="rId5"/>
    <p:sldId id="356" r:id="rId6"/>
    <p:sldId id="357" r:id="rId7"/>
    <p:sldId id="348" r:id="rId8"/>
    <p:sldId id="349" r:id="rId9"/>
    <p:sldId id="350" r:id="rId10"/>
    <p:sldId id="352" r:id="rId11"/>
    <p:sldId id="353" r:id="rId12"/>
    <p:sldId id="358" r:id="rId13"/>
    <p:sldId id="347" r:id="rId1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5AFD93BD-2A69-C04C-9867-8B76FFAEA61F}">
          <p14:sldIdLst>
            <p14:sldId id="278"/>
          </p14:sldIdLst>
        </p14:section>
        <p14:section name="PPDAC-Zyklus" id="{21EF21C4-A386-484C-B8A2-CBE0B2E4A72E}">
          <p14:sldIdLst>
            <p14:sldId id="334"/>
          </p14:sldIdLst>
        </p14:section>
        <p14:section name="Was ist ein Computational Essay?" id="{4471B007-8EC3-454A-8045-11318672A773}">
          <p14:sldIdLst>
            <p14:sldId id="354"/>
            <p14:sldId id="355"/>
            <p14:sldId id="356"/>
            <p14:sldId id="357"/>
            <p14:sldId id="348"/>
            <p14:sldId id="349"/>
          </p14:sldIdLst>
        </p14:section>
        <p14:section name="Erstellen eines Computational Essays" id="{A2C8F67C-2063-2F47-9EA5-54A569B9567F}">
          <p14:sldIdLst>
            <p14:sldId id="350"/>
            <p14:sldId id="352"/>
            <p14:sldId id="353"/>
            <p14:sldId id="358"/>
            <p14:sldId id="34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F6F6"/>
    <a:srgbClr val="E6E6E6"/>
    <a:srgbClr val="E9EC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817EA92-75D0-4044-A80A-286907CE0DDB}">
  <a:tblStyle styleId="{0817EA92-75D0-4044-A80A-286907CE0DDB}" styleName="UNIVERSITÄT PADERBORN / Tabelle">
    <a:wholeTbl>
      <a:tcTxStyle>
        <a:fontRef idx="minor">
          <a:prstClr val="black"/>
        </a:fontRef>
        <a:srgbClr val="000000"/>
      </a:tcTxStyle>
      <a:tcStyle>
        <a:tcBdr>
          <a:left>
            <a:ln w="12700" cmpd="sng">
              <a:solidFill>
                <a:srgbClr val="8B8DB0"/>
              </a:solidFill>
            </a:ln>
          </a:left>
          <a:right>
            <a:ln w="12700" cmpd="sng">
              <a:solidFill>
                <a:srgbClr val="8B8DB0"/>
              </a:solidFill>
            </a:ln>
          </a:right>
          <a:top>
            <a:ln w="12700" cmpd="sng">
              <a:solidFill>
                <a:srgbClr val="8B8DB0"/>
              </a:solidFill>
            </a:ln>
          </a:top>
          <a:bottom>
            <a:ln w="12700" cmpd="sng">
              <a:solidFill>
                <a:srgbClr val="8B8DB0"/>
              </a:solidFill>
            </a:ln>
          </a:bottom>
          <a:insideH>
            <a:ln w="12700" cmpd="sng">
              <a:solidFill>
                <a:srgbClr val="8B8DB0"/>
              </a:solidFill>
            </a:ln>
          </a:insideH>
          <a:insideV>
            <a:ln w="12700" cmpd="sng">
              <a:solidFill>
                <a:srgbClr val="8B8DB0"/>
              </a:solidFill>
            </a:ln>
          </a:insideV>
        </a:tcBdr>
        <a:fill>
          <a:solidFill>
            <a:srgbClr val="FFFFFF"/>
          </a:solidFill>
        </a:fill>
      </a:tcStyle>
    </a:wholeTbl>
    <a:band1H>
      <a:tcStyle>
        <a:tcBdr/>
        <a:fill>
          <a:solidFill>
            <a:schemeClr val="bg1"/>
          </a:solidFill>
        </a:fill>
      </a:tcStyle>
    </a:band1H>
    <a:band2H>
      <a:tcStyle>
        <a:tcBdr/>
        <a:fill>
          <a:solidFill>
            <a:schemeClr val="bg1"/>
          </a:solidFill>
        </a:fill>
      </a:tcStyle>
    </a:band2H>
    <a:firstCol>
      <a:tcTxStyle b="on">
        <a:fontRef idx="minor">
          <a:prstClr val="black"/>
        </a:fontRef>
        <a:srgbClr val="FFFFFF"/>
      </a:tcTxStyle>
      <a:tcStyle>
        <a:tcBdr>
          <a:insideH>
            <a:ln w="12700" cmpd="sng">
              <a:solidFill>
                <a:srgbClr val="FFFFFF"/>
              </a:solidFill>
            </a:ln>
          </a:insideH>
        </a:tcBdr>
        <a:fill>
          <a:solidFill>
            <a:srgbClr val="8B8DB0"/>
          </a:solidFill>
        </a:fill>
      </a:tcStyle>
    </a:firstCol>
    <a:firstRow>
      <a:tcTxStyle b="on">
        <a:fontRef idx="minor">
          <a:prstClr val="black"/>
        </a:fontRef>
        <a:srgbClr val="FFFFFF"/>
      </a:tcTxStyle>
      <a:tcStyle>
        <a:tcBdr>
          <a:left>
            <a:ln w="12700" cmpd="sng">
              <a:solidFill>
                <a:srgbClr val="181C62"/>
              </a:solidFill>
            </a:ln>
          </a:left>
          <a:right>
            <a:ln w="12700" cmpd="sng">
              <a:solidFill>
                <a:srgbClr val="181C62"/>
              </a:solidFill>
            </a:ln>
          </a:right>
          <a:top>
            <a:ln w="12700" cmpd="sng">
              <a:solidFill>
                <a:srgbClr val="181C62"/>
              </a:solidFill>
            </a:ln>
          </a:top>
          <a:bottom>
            <a:ln w="12700" cmpd="sng">
              <a:solidFill>
                <a:srgbClr val="181C62"/>
              </a:solidFill>
            </a:ln>
          </a:bottom>
          <a:insideV>
            <a:ln w="12700" cmpd="sng">
              <a:solidFill>
                <a:srgbClr val="FFFFFF"/>
              </a:solidFill>
            </a:ln>
          </a:insideV>
        </a:tcBdr>
        <a:fill>
          <a:solidFill>
            <a:srgbClr val="181C62"/>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Designformatvorlage 1 - Akz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27102A9-8310-4765-A935-A1911B00CA55}" styleName="Helle Formatvorlage 1 - Akz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91" autoAdjust="0"/>
    <p:restoredTop sz="83904"/>
  </p:normalViewPr>
  <p:slideViewPr>
    <p:cSldViewPr snapToGrid="0" showGuides="1">
      <p:cViewPr varScale="1">
        <p:scale>
          <a:sx n="105" d="100"/>
          <a:sy n="105" d="100"/>
        </p:scale>
        <p:origin x="1048" y="200"/>
      </p:cViewPr>
      <p:guideLst/>
    </p:cSldViewPr>
  </p:slideViewPr>
  <p:notesTextViewPr>
    <p:cViewPr>
      <p:scale>
        <a:sx n="1" d="1"/>
        <a:sy n="1" d="1"/>
      </p:scale>
      <p:origin x="0" y="0"/>
    </p:cViewPr>
  </p:notesTextViewPr>
  <p:notesViewPr>
    <p:cSldViewPr snapToGrid="0" showGuides="1">
      <p:cViewPr varScale="1">
        <p:scale>
          <a:sx n="66" d="100"/>
          <a:sy n="66" d="100"/>
        </p:scale>
        <p:origin x="2189"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6FA4ECC7-90AF-BAE9-43DA-2F7004FCA44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BCD31125-ACB4-FC1D-A007-914E3924BBC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92696A-5AE8-40EC-BC01-DB37F3D39C99}" type="datetimeFigureOut">
              <a:rPr lang="de-DE" smtClean="0"/>
              <a:t>22.02.25</a:t>
            </a:fld>
            <a:endParaRPr lang="de-DE"/>
          </a:p>
        </p:txBody>
      </p:sp>
      <p:sp>
        <p:nvSpPr>
          <p:cNvPr id="4" name="Fußzeilenplatzhalter 3">
            <a:extLst>
              <a:ext uri="{FF2B5EF4-FFF2-40B4-BE49-F238E27FC236}">
                <a16:creationId xmlns:a16="http://schemas.microsoft.com/office/drawing/2014/main" id="{766AE54B-6BE9-FB56-A609-FBC71A57714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296AEFE4-F1B9-CBE2-AF2B-92AC57F8D14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DF2E1D2-D314-4655-88AD-C1884D979CBA}" type="slidenum">
              <a:rPr lang="de-DE" smtClean="0"/>
              <a:t>‹Nr.›</a:t>
            </a:fld>
            <a:endParaRPr lang="de-DE"/>
          </a:p>
        </p:txBody>
      </p:sp>
    </p:spTree>
    <p:extLst>
      <p:ext uri="{BB962C8B-B14F-4D97-AF65-F5344CB8AC3E}">
        <p14:creationId xmlns:p14="http://schemas.microsoft.com/office/powerpoint/2010/main" val="3868413683"/>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734DC2-F4A3-487F-A853-E94100C7FD08}" type="datetimeFigureOut">
              <a:rPr lang="de-DE" smtClean="0"/>
              <a:t>22.02.25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Edit master text format</a:t>
            </a:r>
          </a:p>
          <a:p>
            <a:pPr lvl="1"/>
            <a:r>
              <a:rPr lang="de-DE"/>
              <a:t>Second level</a:t>
            </a:r>
          </a:p>
          <a:p>
            <a:pPr lvl="2"/>
            <a:r>
              <a:rPr lang="de-DE"/>
              <a:t>Third level</a:t>
            </a:r>
          </a:p>
          <a:p>
            <a:pPr lvl="3"/>
            <a:r>
              <a:rPr lang="de-DE"/>
              <a:t>Fourth level</a:t>
            </a:r>
          </a:p>
          <a:p>
            <a:pPr lvl="4"/>
            <a:r>
              <a:rPr lang="de-DE"/>
              <a:t>Fifth level</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87C65E-FDFD-458B-8035-0633D3E759F3}" type="slidenum">
              <a:rPr lang="de-DE" smtClean="0"/>
              <a:t>‹Nr.›</a:t>
            </a:fld>
            <a:endParaRPr lang="de-DE"/>
          </a:p>
        </p:txBody>
      </p:sp>
    </p:spTree>
    <p:extLst>
      <p:ext uri="{BB962C8B-B14F-4D97-AF65-F5344CB8AC3E}">
        <p14:creationId xmlns:p14="http://schemas.microsoft.com/office/powerpoint/2010/main" val="623691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This set of slides is intended to help illustrate the basic idea of computational essays and their structure as the product of an epistemic programming process in the context of data exploration projects. It should also show how to create a computational essay in the form of a Jupyter notebook.</a:t>
            </a:r>
          </a:p>
          <a:p>
            <a:r>
              <a:rPr lang="de-DE"/>
              <a:t>First, the PPDAC cycle is presented as a process model for data projects. As you will see, the data exploration project in this teaching module was also based on the PPDAC cycle.</a:t>
            </a:r>
          </a:p>
          <a:p>
            <a:r>
              <a:rPr lang="de-DE"/>
              <a:t>Accordingly, the documentation of the data exploration project can also be presented according to the PPDAC cycle, which can be realized very well with a computational essay.</a:t>
            </a:r>
          </a:p>
          <a:p>
            <a:r>
              <a:rPr lang="de-DE"/>
              <a:t>The presentation is divided into three parts: While the PPDAC cycle is explained first, the idea of computational essays is then described - also using examples. Finally, it is shown how a computational essay can be constructed in the form of a Jupyter notebook according to the PPDAC cycle.</a:t>
            </a:r>
          </a:p>
        </p:txBody>
      </p:sp>
      <p:sp>
        <p:nvSpPr>
          <p:cNvPr id="4" name="Foliennummernplatzhalter 3"/>
          <p:cNvSpPr>
            <a:spLocks noGrp="1"/>
          </p:cNvSpPr>
          <p:nvPr>
            <p:ph type="sldNum" sz="quarter" idx="5"/>
          </p:nvPr>
        </p:nvSpPr>
        <p:spPr/>
        <p:txBody>
          <a:bodyPr/>
          <a:lstStyle/>
          <a:p>
            <a:fld id="{D787C65E-FDFD-458B-8035-0633D3E759F3}" type="slidenum">
              <a:rPr lang="de-DE" smtClean="0"/>
              <a:t>1</a:t>
            </a:fld>
            <a:endParaRPr lang="de-DE"/>
          </a:p>
        </p:txBody>
      </p:sp>
    </p:spTree>
    <p:extLst>
      <p:ext uri="{BB962C8B-B14F-4D97-AF65-F5344CB8AC3E}">
        <p14:creationId xmlns:p14="http://schemas.microsoft.com/office/powerpoint/2010/main" val="31363813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This slide gives a few tips on how to create a computational essay in Jupyter Notebooks. </a:t>
            </a:r>
          </a:p>
          <a:p>
            <a:r>
              <a:rPr lang="de-DE"/>
              <a:t>To add new cells to a Jupyter notebook, click on the "+" symbol in the bar at the top.</a:t>
            </a:r>
          </a:p>
          <a:p>
            <a:endParaRPr lang="de-DE"/>
          </a:p>
          <a:p>
            <a:r>
              <a:rPr lang="de-DE"/>
              <a:t>To change the type of a cell, select the corresponding option from the drop-down menu in the bar at the top. Important note here: The output cells are created automatically when the respective code cell is executed. You therefore only need to specify the code cells and markdown cells via the drop-down menu. "Code" is always selected by default.</a:t>
            </a:r>
          </a:p>
          <a:p>
            <a:endParaRPr lang="de-DE"/>
          </a:p>
          <a:p>
            <a:r>
              <a:rPr lang="de-DE"/>
              <a:t>Another little hint, should something not work or get "stuck": To delete all output from the notebook and restart the Jupyter notebook, you can click on "Kernel" =&gt; "Restart &amp; Clear Output" in the menu.</a:t>
            </a:r>
          </a:p>
        </p:txBody>
      </p:sp>
      <p:sp>
        <p:nvSpPr>
          <p:cNvPr id="4" name="Foliennummernplatzhalter 3"/>
          <p:cNvSpPr>
            <a:spLocks noGrp="1"/>
          </p:cNvSpPr>
          <p:nvPr>
            <p:ph type="sldNum" sz="quarter" idx="5"/>
          </p:nvPr>
        </p:nvSpPr>
        <p:spPr/>
        <p:txBody>
          <a:bodyPr/>
          <a:lstStyle/>
          <a:p>
            <a:fld id="{D787C65E-FDFD-458B-8035-0633D3E759F3}" type="slidenum">
              <a:rPr lang="de-DE" smtClean="0"/>
              <a:t>10</a:t>
            </a:fld>
            <a:endParaRPr lang="de-DE"/>
          </a:p>
        </p:txBody>
      </p:sp>
    </p:spTree>
    <p:extLst>
      <p:ext uri="{BB962C8B-B14F-4D97-AF65-F5344CB8AC3E}">
        <p14:creationId xmlns:p14="http://schemas.microsoft.com/office/powerpoint/2010/main" val="25022838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To get a better idea of the structure of computational essays, you can take a look at an example computational essay in the Jupyter environment. This is also structured according to the PPDAC cycle and deals with the investigation of the CO2 content in a classroom.</a:t>
            </a:r>
          </a:p>
          <a:p>
            <a:r>
              <a:rPr lang="de-DE"/>
              <a:t>The computational essay can be found in the Jupyter environment under "Worked Examples" =&gt; "Worked_Example_CO2 measuring station" =&gt; "WorkedExample_CO2.ipynb".</a:t>
            </a:r>
          </a:p>
          <a:p>
            <a:endParaRPr lang="de-DE"/>
          </a:p>
          <a:p>
            <a:r>
              <a:rPr lang="de-DE"/>
              <a:t>The students can freely explore the computational essay in class. In particular, they can also use its structure as a guide and adapt it to their own projects.</a:t>
            </a:r>
          </a:p>
        </p:txBody>
      </p:sp>
      <p:sp>
        <p:nvSpPr>
          <p:cNvPr id="4" name="Foliennummernplatzhalter 3"/>
          <p:cNvSpPr>
            <a:spLocks noGrp="1"/>
          </p:cNvSpPr>
          <p:nvPr>
            <p:ph type="sldNum" sz="quarter" idx="5"/>
          </p:nvPr>
        </p:nvSpPr>
        <p:spPr/>
        <p:txBody>
          <a:bodyPr/>
          <a:lstStyle/>
          <a:p>
            <a:fld id="{D787C65E-FDFD-458B-8035-0633D3E759F3}" type="slidenum">
              <a:rPr lang="de-DE" smtClean="0"/>
              <a:t>11</a:t>
            </a:fld>
            <a:endParaRPr lang="de-DE"/>
          </a:p>
        </p:txBody>
      </p:sp>
    </p:spTree>
    <p:extLst>
      <p:ext uri="{BB962C8B-B14F-4D97-AF65-F5344CB8AC3E}">
        <p14:creationId xmlns:p14="http://schemas.microsoft.com/office/powerpoint/2010/main" val="16903737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This slide shows a proposal for the structure of a computational essay based on the PPDAC cycle. Specifically, a section of the computational essay is suggested for each element of the PPDAC cycle. The slide then explains what the computational essay could/should contain for each of these sections. Of course, further (sub)sections can also be added to the computational essay. This is merely a suggestion.</a:t>
            </a:r>
          </a:p>
          <a:p>
            <a:endParaRPr lang="de-DE"/>
          </a:p>
          <a:p>
            <a:r>
              <a:rPr lang="de-DE"/>
              <a:t>Incidentally, this structure is also used in the example of the CO2 data on the previous slide.</a:t>
            </a:r>
          </a:p>
        </p:txBody>
      </p:sp>
      <p:sp>
        <p:nvSpPr>
          <p:cNvPr id="4" name="Foliennummernplatzhalter 3"/>
          <p:cNvSpPr>
            <a:spLocks noGrp="1"/>
          </p:cNvSpPr>
          <p:nvPr>
            <p:ph type="sldNum" sz="quarter" idx="5"/>
          </p:nvPr>
        </p:nvSpPr>
        <p:spPr/>
        <p:txBody>
          <a:bodyPr/>
          <a:lstStyle/>
          <a:p>
            <a:fld id="{D787C65E-FDFD-458B-8035-0633D3E759F3}" type="slidenum">
              <a:rPr lang="de-DE" smtClean="0"/>
              <a:t>12</a:t>
            </a:fld>
            <a:endParaRPr lang="de-DE"/>
          </a:p>
        </p:txBody>
      </p:sp>
    </p:spTree>
    <p:extLst>
      <p:ext uri="{BB962C8B-B14F-4D97-AF65-F5344CB8AC3E}">
        <p14:creationId xmlns:p14="http://schemas.microsoft.com/office/powerpoint/2010/main" val="26458389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On this slide you will find (further) literature on the topic of "computational essays" as a possible product of programming/data exploration processes.</a:t>
            </a:r>
          </a:p>
        </p:txBody>
      </p:sp>
      <p:sp>
        <p:nvSpPr>
          <p:cNvPr id="4" name="Foliennummernplatzhalter 3"/>
          <p:cNvSpPr>
            <a:spLocks noGrp="1"/>
          </p:cNvSpPr>
          <p:nvPr>
            <p:ph type="sldNum" sz="quarter" idx="5"/>
          </p:nvPr>
        </p:nvSpPr>
        <p:spPr/>
        <p:txBody>
          <a:bodyPr/>
          <a:lstStyle/>
          <a:p>
            <a:fld id="{D787C65E-FDFD-458B-8035-0633D3E759F3}" type="slidenum">
              <a:rPr lang="de-DE" smtClean="0"/>
              <a:t>13</a:t>
            </a:fld>
            <a:endParaRPr lang="de-DE"/>
          </a:p>
        </p:txBody>
      </p:sp>
    </p:spTree>
    <p:extLst>
      <p:ext uri="{BB962C8B-B14F-4D97-AF65-F5344CB8AC3E}">
        <p14:creationId xmlns:p14="http://schemas.microsoft.com/office/powerpoint/2010/main" val="10365352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The PPDAC cycle consists of the phases "Problem, Plan, Data, Analysis and Conclusion". This slide can be used to briefly discuss the individual phases and what happens in each phase. Going through the PPDAC cycle can (and should) be linked to the progress of your own research project.</a:t>
            </a:r>
          </a:p>
          <a:p>
            <a:r>
              <a:rPr lang="de-DE"/>
              <a:t>It seems to make the most sense to start the explanations at the "Problem" phase. It is important to mention that in the course of a data exploration project, it is normal to go through the PPDAC cycle several times - the knowledge gained in the conclusion usually leads to a new interest in knowledge, which is then described in more detail in the "Problem" phase and subsequently addressed.</a:t>
            </a:r>
          </a:p>
        </p:txBody>
      </p:sp>
      <p:sp>
        <p:nvSpPr>
          <p:cNvPr id="4" name="Foliennummernplatzhalter 3"/>
          <p:cNvSpPr>
            <a:spLocks noGrp="1"/>
          </p:cNvSpPr>
          <p:nvPr>
            <p:ph type="sldNum" sz="quarter" idx="5"/>
          </p:nvPr>
        </p:nvSpPr>
        <p:spPr/>
        <p:txBody>
          <a:bodyPr/>
          <a:lstStyle/>
          <a:p>
            <a:fld id="{D787C65E-FDFD-458B-8035-0633D3E759F3}" type="slidenum">
              <a:rPr lang="de-DE" smtClean="0"/>
              <a:t>2</a:t>
            </a:fld>
            <a:endParaRPr lang="de-DE"/>
          </a:p>
        </p:txBody>
      </p:sp>
    </p:spTree>
    <p:extLst>
      <p:ext uri="{BB962C8B-B14F-4D97-AF65-F5344CB8AC3E}">
        <p14:creationId xmlns:p14="http://schemas.microsoft.com/office/powerpoint/2010/main" val="2218904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This slide is used to discuss the term computational essay in more detail. First of all, you can ask whether the students know what an essay is and what "computational" means. Possible definitions can be found on the following slide.</a:t>
            </a:r>
          </a:p>
        </p:txBody>
      </p:sp>
      <p:sp>
        <p:nvSpPr>
          <p:cNvPr id="4" name="Foliennummernplatzhalter 3"/>
          <p:cNvSpPr>
            <a:spLocks noGrp="1"/>
          </p:cNvSpPr>
          <p:nvPr>
            <p:ph type="sldNum" sz="quarter" idx="5"/>
          </p:nvPr>
        </p:nvSpPr>
        <p:spPr/>
        <p:txBody>
          <a:bodyPr/>
          <a:lstStyle/>
          <a:p>
            <a:fld id="{D787C65E-FDFD-458B-8035-0633D3E759F3}" type="slidenum">
              <a:rPr lang="de-DE" smtClean="0"/>
              <a:t>3</a:t>
            </a:fld>
            <a:endParaRPr lang="de-DE"/>
          </a:p>
        </p:txBody>
      </p:sp>
    </p:spTree>
    <p:extLst>
      <p:ext uri="{BB962C8B-B14F-4D97-AF65-F5344CB8AC3E}">
        <p14:creationId xmlns:p14="http://schemas.microsoft.com/office/powerpoint/2010/main" val="1839150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On this slide you will find a possible definition of the term "essay" and an explanation of the term "computational". At this point, you can already ask what a "computational essay" could be. A possible answer can be found on the following slide.</a:t>
            </a:r>
          </a:p>
        </p:txBody>
      </p:sp>
      <p:sp>
        <p:nvSpPr>
          <p:cNvPr id="4" name="Foliennummernplatzhalter 3"/>
          <p:cNvSpPr>
            <a:spLocks noGrp="1"/>
          </p:cNvSpPr>
          <p:nvPr>
            <p:ph type="sldNum" sz="quarter" idx="5"/>
          </p:nvPr>
        </p:nvSpPr>
        <p:spPr/>
        <p:txBody>
          <a:bodyPr/>
          <a:lstStyle/>
          <a:p>
            <a:fld id="{D787C65E-FDFD-458B-8035-0633D3E759F3}" type="slidenum">
              <a:rPr lang="de-DE" smtClean="0"/>
              <a:t>4</a:t>
            </a:fld>
            <a:endParaRPr lang="de-DE"/>
          </a:p>
        </p:txBody>
      </p:sp>
    </p:spTree>
    <p:extLst>
      <p:ext uri="{BB962C8B-B14F-4D97-AF65-F5344CB8AC3E}">
        <p14:creationId xmlns:p14="http://schemas.microsoft.com/office/powerpoint/2010/main" val="109591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This slide contains a possible definition of the term "computational essay", which is based on the partial definitions of the terms "computational" and "essay" from the previous slide. In the following, elements of this definition are considered in more detail.</a:t>
            </a:r>
          </a:p>
          <a:p>
            <a:r>
              <a:rPr lang="de-DE"/>
              <a:t>Instead of using this "ready-made" definition, the students could also develop their own definition, which is then examined in more detail.</a:t>
            </a:r>
          </a:p>
        </p:txBody>
      </p:sp>
      <p:sp>
        <p:nvSpPr>
          <p:cNvPr id="4" name="Foliennummernplatzhalter 3"/>
          <p:cNvSpPr>
            <a:spLocks noGrp="1"/>
          </p:cNvSpPr>
          <p:nvPr>
            <p:ph type="sldNum" sz="quarter" idx="5"/>
          </p:nvPr>
        </p:nvSpPr>
        <p:spPr/>
        <p:txBody>
          <a:bodyPr/>
          <a:lstStyle/>
          <a:p>
            <a:fld id="{D787C65E-FDFD-458B-8035-0633D3E759F3}" type="slidenum">
              <a:rPr lang="de-DE" smtClean="0"/>
              <a:t>5</a:t>
            </a:fld>
            <a:endParaRPr lang="de-DE"/>
          </a:p>
        </p:txBody>
      </p:sp>
    </p:spTree>
    <p:extLst>
      <p:ext uri="{BB962C8B-B14F-4D97-AF65-F5344CB8AC3E}">
        <p14:creationId xmlns:p14="http://schemas.microsoft.com/office/powerpoint/2010/main" val="2579985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This slide contains explanations of the terms "computer-aided" and "calculation of quantities and results" to make them more tangible/understandable for students.</a:t>
            </a:r>
          </a:p>
        </p:txBody>
      </p:sp>
      <p:sp>
        <p:nvSpPr>
          <p:cNvPr id="4" name="Foliennummernplatzhalter 3"/>
          <p:cNvSpPr>
            <a:spLocks noGrp="1"/>
          </p:cNvSpPr>
          <p:nvPr>
            <p:ph type="sldNum" sz="quarter" idx="5"/>
          </p:nvPr>
        </p:nvSpPr>
        <p:spPr/>
        <p:txBody>
          <a:bodyPr/>
          <a:lstStyle/>
          <a:p>
            <a:fld id="{D787C65E-FDFD-458B-8035-0633D3E759F3}" type="slidenum">
              <a:rPr lang="de-DE" smtClean="0"/>
              <a:t>6</a:t>
            </a:fld>
            <a:endParaRPr lang="de-DE"/>
          </a:p>
        </p:txBody>
      </p:sp>
    </p:spTree>
    <p:extLst>
      <p:ext uri="{BB962C8B-B14F-4D97-AF65-F5344CB8AC3E}">
        <p14:creationId xmlns:p14="http://schemas.microsoft.com/office/powerpoint/2010/main" val="1659832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Now that the definition of the term has been completed, the following section explains in more detail what constitutes a computational essay. </a:t>
            </a:r>
          </a:p>
          <a:p>
            <a:r>
              <a:rPr lang="de-DE"/>
              <a:t>In any case, what is special about a computational essay is that, in addition to explanatory text (as in a "normal essay"), it also contains program code and programming results, all in one document.</a:t>
            </a:r>
          </a:p>
        </p:txBody>
      </p:sp>
      <p:sp>
        <p:nvSpPr>
          <p:cNvPr id="4" name="Foliennummernplatzhalter 3"/>
          <p:cNvSpPr>
            <a:spLocks noGrp="1"/>
          </p:cNvSpPr>
          <p:nvPr>
            <p:ph type="sldNum" sz="quarter" idx="5"/>
          </p:nvPr>
        </p:nvSpPr>
        <p:spPr/>
        <p:txBody>
          <a:bodyPr/>
          <a:lstStyle/>
          <a:p>
            <a:fld id="{D787C65E-FDFD-458B-8035-0633D3E759F3}" type="slidenum">
              <a:rPr lang="de-DE" smtClean="0"/>
              <a:t>7</a:t>
            </a:fld>
            <a:endParaRPr lang="de-DE"/>
          </a:p>
        </p:txBody>
      </p:sp>
    </p:spTree>
    <p:extLst>
      <p:ext uri="{BB962C8B-B14F-4D97-AF65-F5344CB8AC3E}">
        <p14:creationId xmlns:p14="http://schemas.microsoft.com/office/powerpoint/2010/main" val="28893228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The aims of writing a computational essay are explained here. In particular, this includes the basic idea of documenting a procedure for a process - in this case a cognitive and programming process - and thus making it comprehensible for readers of the computational essay. At the same time, the computational essay should also invite readers to "play around" with the program code and try things out.</a:t>
            </a:r>
          </a:p>
          <a:p>
            <a:endParaRPr lang="de-DE"/>
          </a:p>
          <a:p>
            <a:r>
              <a:rPr lang="de-DE"/>
              <a:t>In order to achieve these goals, computational essays contain not only the program code and the corresponding statements, but also explanatory/narrative text that guides you through the documented process/code and explains certain aspects.</a:t>
            </a:r>
          </a:p>
        </p:txBody>
      </p:sp>
      <p:sp>
        <p:nvSpPr>
          <p:cNvPr id="4" name="Foliennummernplatzhalter 3"/>
          <p:cNvSpPr>
            <a:spLocks noGrp="1"/>
          </p:cNvSpPr>
          <p:nvPr>
            <p:ph type="sldNum" sz="quarter" idx="5"/>
          </p:nvPr>
        </p:nvSpPr>
        <p:spPr/>
        <p:txBody>
          <a:bodyPr/>
          <a:lstStyle/>
          <a:p>
            <a:fld id="{D787C65E-FDFD-458B-8035-0633D3E759F3}" type="slidenum">
              <a:rPr lang="de-DE" smtClean="0"/>
              <a:t>8</a:t>
            </a:fld>
            <a:endParaRPr lang="de-DE"/>
          </a:p>
        </p:txBody>
      </p:sp>
    </p:spTree>
    <p:extLst>
      <p:ext uri="{BB962C8B-B14F-4D97-AF65-F5344CB8AC3E}">
        <p14:creationId xmlns:p14="http://schemas.microsoft.com/office/powerpoint/2010/main" val="1428986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Here you can see an example of a computational essay that deals with the exploration of parking lot data in Paderborn. </a:t>
            </a:r>
          </a:p>
          <a:p>
            <a:r>
              <a:rPr lang="de-DE"/>
              <a:t>Here you can see 4 different cells, two of which are text cells, while another cell contains program code, the result of which is displayed in the cell below. The special thing about a computational essay is that you can manipulate the program code and the output of the program code then changes accordingly - in contrast to a "rigid" "normal" essay. </a:t>
            </a:r>
          </a:p>
          <a:p>
            <a:r>
              <a:rPr lang="de-DE"/>
              <a:t>Of course, this can be implemented well in Jupyter Notebooks and the students have probably already discovered this feature for themselves by trying out something in code cells of Jupyter Notebooks from time to time. </a:t>
            </a:r>
          </a:p>
          <a:p>
            <a:r>
              <a:rPr lang="de-DE"/>
              <a:t>The two text cells have different functions at this point: While the top text cell explains how the code below is structured, the bottom code cell contains an interpretation of the graphic that is the result of the program code as well as a description of how to proceed in the computational essay or exploration process.</a:t>
            </a:r>
          </a:p>
          <a:p>
            <a:r>
              <a:rPr lang="de-DE"/>
              <a:t>All these aspects are part of a computational essay and should also be included in such an essay in order to present the respective data exploration process in a comprehensible and at the same time adaptable way.</a:t>
            </a:r>
          </a:p>
        </p:txBody>
      </p:sp>
      <p:sp>
        <p:nvSpPr>
          <p:cNvPr id="4" name="Foliennummernplatzhalter 3"/>
          <p:cNvSpPr>
            <a:spLocks noGrp="1"/>
          </p:cNvSpPr>
          <p:nvPr>
            <p:ph type="sldNum" sz="quarter" idx="5"/>
          </p:nvPr>
        </p:nvSpPr>
        <p:spPr/>
        <p:txBody>
          <a:bodyPr/>
          <a:lstStyle/>
          <a:p>
            <a:fld id="{D787C65E-FDFD-458B-8035-0633D3E759F3}" type="slidenum">
              <a:rPr lang="de-DE" smtClean="0"/>
              <a:t>9</a:t>
            </a:fld>
            <a:endParaRPr lang="de-DE"/>
          </a:p>
        </p:txBody>
      </p:sp>
    </p:spTree>
    <p:extLst>
      <p:ext uri="{BB962C8B-B14F-4D97-AF65-F5344CB8AC3E}">
        <p14:creationId xmlns:p14="http://schemas.microsoft.com/office/powerpoint/2010/main" val="9629293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grpSp>
        <p:nvGrpSpPr>
          <p:cNvPr id="108" name="Regieanweisungen">
            <a:extLst>
              <a:ext uri="{FF2B5EF4-FFF2-40B4-BE49-F238E27FC236}">
                <a16:creationId xmlns:a16="http://schemas.microsoft.com/office/drawing/2014/main" id="{66EECB92-982E-D389-36AE-BA47EBADF53B}"/>
              </a:ext>
            </a:extLst>
          </p:cNvPr>
          <p:cNvGrpSpPr/>
          <p:nvPr userDrawn="1"/>
        </p:nvGrpSpPr>
        <p:grpSpPr>
          <a:xfrm>
            <a:off x="421200" y="-360000"/>
            <a:ext cx="13834800" cy="1584000"/>
            <a:chOff x="421200" y="-360000"/>
            <a:chExt cx="13834800" cy="1584000"/>
          </a:xfrm>
          <a:solidFill>
            <a:srgbClr val="E9ECF0"/>
          </a:solidFill>
        </p:grpSpPr>
        <p:sp>
          <p:nvSpPr>
            <p:cNvPr id="109" name="Zurücksetzen">
              <a:extLst>
                <a:ext uri="{FF2B5EF4-FFF2-40B4-BE49-F238E27FC236}">
                  <a16:creationId xmlns:a16="http://schemas.microsoft.com/office/drawing/2014/main" id="{8337A55A-0B57-2769-563B-C70415BBF76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10" name="Layoutwechsel">
              <a:extLst>
                <a:ext uri="{FF2B5EF4-FFF2-40B4-BE49-F238E27FC236}">
                  <a16:creationId xmlns:a16="http://schemas.microsoft.com/office/drawing/2014/main" id="{45D5B844-5B1B-447F-6D81-18D98BF8105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11" name="Hilfslinien">
              <a:extLst>
                <a:ext uri="{FF2B5EF4-FFF2-40B4-BE49-F238E27FC236}">
                  <a16:creationId xmlns:a16="http://schemas.microsoft.com/office/drawing/2014/main" id="{98657F04-D03D-FFF5-6063-2D413C9DEA0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12" name="Hilfslinien">
              <a:extLst>
                <a:ext uri="{FF2B5EF4-FFF2-40B4-BE49-F238E27FC236}">
                  <a16:creationId xmlns:a16="http://schemas.microsoft.com/office/drawing/2014/main" id="{3A84A81E-B49D-D710-D7D2-31FD9CF75F7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46" name="Grafik">
            <a:extLst>
              <a:ext uri="{FF2B5EF4-FFF2-40B4-BE49-F238E27FC236}">
                <a16:creationId xmlns:a16="http://schemas.microsoft.com/office/drawing/2014/main" id="{32C2C1CC-CA04-9BD2-32DA-56193FED0008}"/>
              </a:ext>
            </a:extLst>
          </p:cNvPr>
          <p:cNvGrpSpPr>
            <a:grpSpLocks noGrp="1" noUngrp="1" noRot="1" noChangeAspect="1" noMove="1" noResize="1"/>
          </p:cNvGrpSpPr>
          <p:nvPr userDrawn="1"/>
        </p:nvGrpSpPr>
        <p:grpSpPr bwMode="auto">
          <a:xfrm>
            <a:off x="9383713" y="315913"/>
            <a:ext cx="2808287" cy="6542087"/>
            <a:chOff x="5911" y="199"/>
            <a:chExt cx="1769" cy="4121"/>
          </a:xfrm>
        </p:grpSpPr>
        <p:sp>
          <p:nvSpPr>
            <p:cNvPr id="48" name="Freeform 5">
              <a:extLst>
                <a:ext uri="{FF2B5EF4-FFF2-40B4-BE49-F238E27FC236}">
                  <a16:creationId xmlns:a16="http://schemas.microsoft.com/office/drawing/2014/main" id="{18FA31CB-0C9A-60EA-5494-C08EFC2E5A51}"/>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6">
              <a:extLst>
                <a:ext uri="{FF2B5EF4-FFF2-40B4-BE49-F238E27FC236}">
                  <a16:creationId xmlns:a16="http://schemas.microsoft.com/office/drawing/2014/main" id="{9552F953-175D-386A-8B43-3F48E377BAB7}"/>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7">
              <a:extLst>
                <a:ext uri="{FF2B5EF4-FFF2-40B4-BE49-F238E27FC236}">
                  <a16:creationId xmlns:a16="http://schemas.microsoft.com/office/drawing/2014/main" id="{B54C6840-6A78-2ADC-CBBE-623AB58C2CF0}"/>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8">
              <a:extLst>
                <a:ext uri="{FF2B5EF4-FFF2-40B4-BE49-F238E27FC236}">
                  <a16:creationId xmlns:a16="http://schemas.microsoft.com/office/drawing/2014/main" id="{733CBD14-C09B-3A13-6345-A04D93BB18B5}"/>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9">
              <a:extLst>
                <a:ext uri="{FF2B5EF4-FFF2-40B4-BE49-F238E27FC236}">
                  <a16:creationId xmlns:a16="http://schemas.microsoft.com/office/drawing/2014/main" id="{66BB80C6-0482-1E37-9206-1B8B1541EB54}"/>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10">
              <a:extLst>
                <a:ext uri="{FF2B5EF4-FFF2-40B4-BE49-F238E27FC236}">
                  <a16:creationId xmlns:a16="http://schemas.microsoft.com/office/drawing/2014/main" id="{3E6F5343-A999-5624-C6B7-F78FEB44666A}"/>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11">
              <a:extLst>
                <a:ext uri="{FF2B5EF4-FFF2-40B4-BE49-F238E27FC236}">
                  <a16:creationId xmlns:a16="http://schemas.microsoft.com/office/drawing/2014/main" id="{314FD97D-33E0-454A-CC47-2386610AB0F8}"/>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12">
              <a:extLst>
                <a:ext uri="{FF2B5EF4-FFF2-40B4-BE49-F238E27FC236}">
                  <a16:creationId xmlns:a16="http://schemas.microsoft.com/office/drawing/2014/main" id="{F2FBC8C7-78E7-3C93-6F9F-AC8CE94AF4C3}"/>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13">
              <a:extLst>
                <a:ext uri="{FF2B5EF4-FFF2-40B4-BE49-F238E27FC236}">
                  <a16:creationId xmlns:a16="http://schemas.microsoft.com/office/drawing/2014/main" id="{A9E47805-65D9-4884-F1FA-55E4AD1CE9F4}"/>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14">
              <a:extLst>
                <a:ext uri="{FF2B5EF4-FFF2-40B4-BE49-F238E27FC236}">
                  <a16:creationId xmlns:a16="http://schemas.microsoft.com/office/drawing/2014/main" id="{6C2894F4-2344-F54B-6519-534FC8E2776C}"/>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15">
              <a:extLst>
                <a:ext uri="{FF2B5EF4-FFF2-40B4-BE49-F238E27FC236}">
                  <a16:creationId xmlns:a16="http://schemas.microsoft.com/office/drawing/2014/main" id="{44E227C9-BDB7-F0D5-24C3-3A65A811E6A2}"/>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16">
              <a:extLst>
                <a:ext uri="{FF2B5EF4-FFF2-40B4-BE49-F238E27FC236}">
                  <a16:creationId xmlns:a16="http://schemas.microsoft.com/office/drawing/2014/main" id="{45E8BE4B-7BE0-FB37-B978-5FF289E8687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17">
              <a:extLst>
                <a:ext uri="{FF2B5EF4-FFF2-40B4-BE49-F238E27FC236}">
                  <a16:creationId xmlns:a16="http://schemas.microsoft.com/office/drawing/2014/main" id="{B2CB3D5B-D86A-D688-7BF3-AB10DC0EEC61}"/>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18">
              <a:extLst>
                <a:ext uri="{FF2B5EF4-FFF2-40B4-BE49-F238E27FC236}">
                  <a16:creationId xmlns:a16="http://schemas.microsoft.com/office/drawing/2014/main" id="{553B53C3-0F11-67C1-23BB-2BFFEA216F08}"/>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19">
              <a:extLst>
                <a:ext uri="{FF2B5EF4-FFF2-40B4-BE49-F238E27FC236}">
                  <a16:creationId xmlns:a16="http://schemas.microsoft.com/office/drawing/2014/main" id="{F8066E6D-3B39-98E1-F03F-E59E0DDFEF44}"/>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0">
              <a:extLst>
                <a:ext uri="{FF2B5EF4-FFF2-40B4-BE49-F238E27FC236}">
                  <a16:creationId xmlns:a16="http://schemas.microsoft.com/office/drawing/2014/main" id="{A562D834-56DD-7957-9CD8-A66DAC45AB96}"/>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1">
              <a:extLst>
                <a:ext uri="{FF2B5EF4-FFF2-40B4-BE49-F238E27FC236}">
                  <a16:creationId xmlns:a16="http://schemas.microsoft.com/office/drawing/2014/main" id="{C52E87A1-DCAF-6E9F-880F-CB7EA6EE292B}"/>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22">
              <a:extLst>
                <a:ext uri="{FF2B5EF4-FFF2-40B4-BE49-F238E27FC236}">
                  <a16:creationId xmlns:a16="http://schemas.microsoft.com/office/drawing/2014/main" id="{C4738C08-D5B4-72EB-A589-FEDB73E4B9D0}"/>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23">
              <a:extLst>
                <a:ext uri="{FF2B5EF4-FFF2-40B4-BE49-F238E27FC236}">
                  <a16:creationId xmlns:a16="http://schemas.microsoft.com/office/drawing/2014/main" id="{42679BBC-F7FC-8088-BFE1-1A32B16E1362}"/>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24">
              <a:extLst>
                <a:ext uri="{FF2B5EF4-FFF2-40B4-BE49-F238E27FC236}">
                  <a16:creationId xmlns:a16="http://schemas.microsoft.com/office/drawing/2014/main" id="{9FBF0433-BB3B-4DE9-44E7-B3B03501B006}"/>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25">
              <a:extLst>
                <a:ext uri="{FF2B5EF4-FFF2-40B4-BE49-F238E27FC236}">
                  <a16:creationId xmlns:a16="http://schemas.microsoft.com/office/drawing/2014/main" id="{1143FF00-11E8-2C5B-889F-EA772D1A9EF0}"/>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26">
              <a:extLst>
                <a:ext uri="{FF2B5EF4-FFF2-40B4-BE49-F238E27FC236}">
                  <a16:creationId xmlns:a16="http://schemas.microsoft.com/office/drawing/2014/main" id="{ABFB2E4F-F1B0-76A4-8817-4E7915E19584}"/>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27">
              <a:extLst>
                <a:ext uri="{FF2B5EF4-FFF2-40B4-BE49-F238E27FC236}">
                  <a16:creationId xmlns:a16="http://schemas.microsoft.com/office/drawing/2014/main" id="{9EA64FE7-0391-F33A-63DC-48BC28567AAC}"/>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28">
              <a:extLst>
                <a:ext uri="{FF2B5EF4-FFF2-40B4-BE49-F238E27FC236}">
                  <a16:creationId xmlns:a16="http://schemas.microsoft.com/office/drawing/2014/main" id="{13B9B80C-DCFA-1815-5C58-BF1DEB053EBA}"/>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29">
              <a:extLst>
                <a:ext uri="{FF2B5EF4-FFF2-40B4-BE49-F238E27FC236}">
                  <a16:creationId xmlns:a16="http://schemas.microsoft.com/office/drawing/2014/main" id="{43869D74-15BA-A869-D906-40F60BE75387}"/>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30">
              <a:extLst>
                <a:ext uri="{FF2B5EF4-FFF2-40B4-BE49-F238E27FC236}">
                  <a16:creationId xmlns:a16="http://schemas.microsoft.com/office/drawing/2014/main" id="{6109D6FE-1606-BC45-F9D6-563235339C21}"/>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31">
              <a:extLst>
                <a:ext uri="{FF2B5EF4-FFF2-40B4-BE49-F238E27FC236}">
                  <a16:creationId xmlns:a16="http://schemas.microsoft.com/office/drawing/2014/main" id="{F4794727-6706-4605-D8CE-3AD7DEA37177}"/>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32">
              <a:extLst>
                <a:ext uri="{FF2B5EF4-FFF2-40B4-BE49-F238E27FC236}">
                  <a16:creationId xmlns:a16="http://schemas.microsoft.com/office/drawing/2014/main" id="{E22500C9-3FB3-6CC9-491C-2B63A426751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33">
              <a:extLst>
                <a:ext uri="{FF2B5EF4-FFF2-40B4-BE49-F238E27FC236}">
                  <a16:creationId xmlns:a16="http://schemas.microsoft.com/office/drawing/2014/main" id="{B1D6CBA6-03A5-3948-A8B2-8C3C7DFDC82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34">
              <a:extLst>
                <a:ext uri="{FF2B5EF4-FFF2-40B4-BE49-F238E27FC236}">
                  <a16:creationId xmlns:a16="http://schemas.microsoft.com/office/drawing/2014/main" id="{69B805DD-077C-A159-298B-414A720DB6F8}"/>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35">
              <a:extLst>
                <a:ext uri="{FF2B5EF4-FFF2-40B4-BE49-F238E27FC236}">
                  <a16:creationId xmlns:a16="http://schemas.microsoft.com/office/drawing/2014/main" id="{BA68866A-0DFE-41B5-9D88-B39DE9E44DA0}"/>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36">
              <a:extLst>
                <a:ext uri="{FF2B5EF4-FFF2-40B4-BE49-F238E27FC236}">
                  <a16:creationId xmlns:a16="http://schemas.microsoft.com/office/drawing/2014/main" id="{B22C25B8-853E-499A-EAD0-0A7CC68A6D51}"/>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37">
              <a:extLst>
                <a:ext uri="{FF2B5EF4-FFF2-40B4-BE49-F238E27FC236}">
                  <a16:creationId xmlns:a16="http://schemas.microsoft.com/office/drawing/2014/main" id="{16D23008-B62C-675D-525E-2B94363385AA}"/>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38">
              <a:extLst>
                <a:ext uri="{FF2B5EF4-FFF2-40B4-BE49-F238E27FC236}">
                  <a16:creationId xmlns:a16="http://schemas.microsoft.com/office/drawing/2014/main" id="{15972985-9803-C10F-116F-2B2AA4CF9181}"/>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39">
              <a:extLst>
                <a:ext uri="{FF2B5EF4-FFF2-40B4-BE49-F238E27FC236}">
                  <a16:creationId xmlns:a16="http://schemas.microsoft.com/office/drawing/2014/main" id="{79B33183-1E94-B38A-9D2D-A347B12468EB}"/>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40">
              <a:extLst>
                <a:ext uri="{FF2B5EF4-FFF2-40B4-BE49-F238E27FC236}">
                  <a16:creationId xmlns:a16="http://schemas.microsoft.com/office/drawing/2014/main" id="{8D3B1C9D-10F5-61BF-B56E-ACCB47CEE952}"/>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41">
              <a:extLst>
                <a:ext uri="{FF2B5EF4-FFF2-40B4-BE49-F238E27FC236}">
                  <a16:creationId xmlns:a16="http://schemas.microsoft.com/office/drawing/2014/main" id="{AE5B4840-5986-17EF-8D40-14A5F29BA0A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42">
              <a:extLst>
                <a:ext uri="{FF2B5EF4-FFF2-40B4-BE49-F238E27FC236}">
                  <a16:creationId xmlns:a16="http://schemas.microsoft.com/office/drawing/2014/main" id="{46EDEAF7-1AFD-F08E-2851-84E10F7ADCB8}"/>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43">
              <a:extLst>
                <a:ext uri="{FF2B5EF4-FFF2-40B4-BE49-F238E27FC236}">
                  <a16:creationId xmlns:a16="http://schemas.microsoft.com/office/drawing/2014/main" id="{8A34F9B9-DF09-A08A-9F7D-B9330150DAC6}"/>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44">
              <a:extLst>
                <a:ext uri="{FF2B5EF4-FFF2-40B4-BE49-F238E27FC236}">
                  <a16:creationId xmlns:a16="http://schemas.microsoft.com/office/drawing/2014/main" id="{12003401-21A9-2888-B968-3DD53CD50774}"/>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45">
              <a:extLst>
                <a:ext uri="{FF2B5EF4-FFF2-40B4-BE49-F238E27FC236}">
                  <a16:creationId xmlns:a16="http://schemas.microsoft.com/office/drawing/2014/main" id="{A087EADD-4373-B9F9-B8A6-D6B24067E4B2}"/>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46">
              <a:extLst>
                <a:ext uri="{FF2B5EF4-FFF2-40B4-BE49-F238E27FC236}">
                  <a16:creationId xmlns:a16="http://schemas.microsoft.com/office/drawing/2014/main" id="{C9A922FA-DD07-4EEE-5D5C-DD36E381695F}"/>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47">
              <a:extLst>
                <a:ext uri="{FF2B5EF4-FFF2-40B4-BE49-F238E27FC236}">
                  <a16:creationId xmlns:a16="http://schemas.microsoft.com/office/drawing/2014/main" id="{B86F9ED0-B904-0067-3FB2-33E09BABDDD1}"/>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48">
              <a:extLst>
                <a:ext uri="{FF2B5EF4-FFF2-40B4-BE49-F238E27FC236}">
                  <a16:creationId xmlns:a16="http://schemas.microsoft.com/office/drawing/2014/main" id="{678C3CDF-4FC1-B60E-09E3-B3CB3BD5E093}"/>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49">
              <a:extLst>
                <a:ext uri="{FF2B5EF4-FFF2-40B4-BE49-F238E27FC236}">
                  <a16:creationId xmlns:a16="http://schemas.microsoft.com/office/drawing/2014/main" id="{4017A85C-CAC4-21B3-A109-96AE6383D171}"/>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50">
              <a:extLst>
                <a:ext uri="{FF2B5EF4-FFF2-40B4-BE49-F238E27FC236}">
                  <a16:creationId xmlns:a16="http://schemas.microsoft.com/office/drawing/2014/main" id="{031B0A30-0BB8-5D9D-EC3F-BAB1A11AA47A}"/>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51">
              <a:extLst>
                <a:ext uri="{FF2B5EF4-FFF2-40B4-BE49-F238E27FC236}">
                  <a16:creationId xmlns:a16="http://schemas.microsoft.com/office/drawing/2014/main" id="{D3116D0D-FBAF-0713-775B-735A0251169E}"/>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52">
              <a:extLst>
                <a:ext uri="{FF2B5EF4-FFF2-40B4-BE49-F238E27FC236}">
                  <a16:creationId xmlns:a16="http://schemas.microsoft.com/office/drawing/2014/main" id="{DD6AD885-3795-57D4-1E2F-EEFDC6C504C7}"/>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53">
              <a:extLst>
                <a:ext uri="{FF2B5EF4-FFF2-40B4-BE49-F238E27FC236}">
                  <a16:creationId xmlns:a16="http://schemas.microsoft.com/office/drawing/2014/main" id="{28C5D1DC-981D-98FD-13E4-F3D4B32BB1B6}"/>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54">
              <a:extLst>
                <a:ext uri="{FF2B5EF4-FFF2-40B4-BE49-F238E27FC236}">
                  <a16:creationId xmlns:a16="http://schemas.microsoft.com/office/drawing/2014/main" id="{9EC9FB99-FDF2-3EDF-07F1-C1A05FE41A2C}"/>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55">
              <a:extLst>
                <a:ext uri="{FF2B5EF4-FFF2-40B4-BE49-F238E27FC236}">
                  <a16:creationId xmlns:a16="http://schemas.microsoft.com/office/drawing/2014/main" id="{1607E37F-1DDE-74CA-D679-B49A6E2AC80F}"/>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56">
              <a:extLst>
                <a:ext uri="{FF2B5EF4-FFF2-40B4-BE49-F238E27FC236}">
                  <a16:creationId xmlns:a16="http://schemas.microsoft.com/office/drawing/2014/main" id="{9B1C2FC5-0669-3354-CC2F-8BC8BB6AD15F}"/>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57">
              <a:extLst>
                <a:ext uri="{FF2B5EF4-FFF2-40B4-BE49-F238E27FC236}">
                  <a16:creationId xmlns:a16="http://schemas.microsoft.com/office/drawing/2014/main" id="{A56E3B5E-CF95-DE57-7A41-E7A8AF41C475}"/>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58">
              <a:extLst>
                <a:ext uri="{FF2B5EF4-FFF2-40B4-BE49-F238E27FC236}">
                  <a16:creationId xmlns:a16="http://schemas.microsoft.com/office/drawing/2014/main" id="{E9A29E34-9D45-C68D-73A3-346605D79CE2}"/>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59">
              <a:extLst>
                <a:ext uri="{FF2B5EF4-FFF2-40B4-BE49-F238E27FC236}">
                  <a16:creationId xmlns:a16="http://schemas.microsoft.com/office/drawing/2014/main" id="{6637A28F-8496-B79D-1AFA-894774191843}"/>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60">
              <a:extLst>
                <a:ext uri="{FF2B5EF4-FFF2-40B4-BE49-F238E27FC236}">
                  <a16:creationId xmlns:a16="http://schemas.microsoft.com/office/drawing/2014/main" id="{8081E4DF-2234-341E-8EC4-5B8BE6E81294}"/>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61">
              <a:extLst>
                <a:ext uri="{FF2B5EF4-FFF2-40B4-BE49-F238E27FC236}">
                  <a16:creationId xmlns:a16="http://schemas.microsoft.com/office/drawing/2014/main" id="{D5750C41-3FF8-5210-D5EC-ACDC7BCC151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62">
              <a:extLst>
                <a:ext uri="{FF2B5EF4-FFF2-40B4-BE49-F238E27FC236}">
                  <a16:creationId xmlns:a16="http://schemas.microsoft.com/office/drawing/2014/main" id="{BA753BCB-FC1B-8D96-2E1E-6D69E6B12CAF}"/>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63">
              <a:extLst>
                <a:ext uri="{FF2B5EF4-FFF2-40B4-BE49-F238E27FC236}">
                  <a16:creationId xmlns:a16="http://schemas.microsoft.com/office/drawing/2014/main" id="{D7964652-F202-A137-5B41-CFFF3C272F28}"/>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3" name="UNIVERSITÄT PADERBORN Logo">
            <a:extLst>
              <a:ext uri="{FF2B5EF4-FFF2-40B4-BE49-F238E27FC236}">
                <a16:creationId xmlns:a16="http://schemas.microsoft.com/office/drawing/2014/main" id="{74AA885A-0DFA-9B08-4A25-5ED9C8436E8D}"/>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zur Präsentation mit maximal vier Zeilen. Hinweis: Bitte grundsätzlich keine Änderungen im Folienmaster vornehmen. Änderungen der Größe und Position von </a:t>
            </a:r>
            <a:r>
              <a:rPr lang="de-DE" dirty="0" err="1"/>
              <a:t>Textboxen</a:t>
            </a:r>
            <a:r>
              <a:rPr lang="de-DE" dirty="0"/>
              <a:t> sind auf allen Folien zu vermeiden.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3500"/>
            </a:lvl1pPr>
          </a:lstStyle>
          <a:p>
            <a:r>
              <a:rPr lang="de-DE" dirty="0"/>
              <a:t>Titel der Präsentation</a:t>
            </a:r>
            <a:br>
              <a:rPr lang="de-DE" dirty="0"/>
            </a:br>
            <a:r>
              <a:rPr lang="de-DE" dirty="0"/>
              <a:t>maximal zwei Zeilen</a:t>
            </a:r>
          </a:p>
        </p:txBody>
      </p:sp>
      <p:sp>
        <p:nvSpPr>
          <p:cNvPr id="107" name="Foliennummer">
            <a:extLst>
              <a:ext uri="{FF2B5EF4-FFF2-40B4-BE49-F238E27FC236}">
                <a16:creationId xmlns:a16="http://schemas.microsoft.com/office/drawing/2014/main" id="{CF6FC899-54C7-4648-87B7-7EBF8CB7F7CD}"/>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13" name="Fußzeile">
            <a:extLst>
              <a:ext uri="{FF2B5EF4-FFF2-40B4-BE49-F238E27FC236}">
                <a16:creationId xmlns:a16="http://schemas.microsoft.com/office/drawing/2014/main" id="{B4A44446-84B7-4155-95C9-2F8546812BC8}"/>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pic>
        <p:nvPicPr>
          <p:cNvPr id="4" name="Grafik 3" descr="Ein Bild, das Text, Schrift, Grafiken, Screenshot enthält.&#10;&#10;Automatisch generierte Beschreibung">
            <a:extLst>
              <a:ext uri="{FF2B5EF4-FFF2-40B4-BE49-F238E27FC236}">
                <a16:creationId xmlns:a16="http://schemas.microsoft.com/office/drawing/2014/main" id="{213F9E9B-5DD2-C5A4-3544-8F59EBF0EABE}"/>
              </a:ext>
            </a:extLst>
          </p:cNvPr>
          <p:cNvPicPr>
            <a:picLocks noChangeAspect="1"/>
          </p:cNvPicPr>
          <p:nvPr userDrawn="1"/>
        </p:nvPicPr>
        <p:blipFill>
          <a:blip r:embed="rId3"/>
          <a:stretch>
            <a:fillRect/>
          </a:stretch>
        </p:blipFill>
        <p:spPr>
          <a:xfrm>
            <a:off x="4805993" y="669763"/>
            <a:ext cx="1566088" cy="490863"/>
          </a:xfrm>
          <a:prstGeom prst="rect">
            <a:avLst/>
          </a:prstGeom>
        </p:spPr>
      </p:pic>
      <p:pic>
        <p:nvPicPr>
          <p:cNvPr id="5" name="Grafik 4" descr="Ein Bild, das Text, Schrift, Screenshot, Grafiken enthält.&#10;&#10;Automatisch generierte Beschreibung">
            <a:extLst>
              <a:ext uri="{FF2B5EF4-FFF2-40B4-BE49-F238E27FC236}">
                <a16:creationId xmlns:a16="http://schemas.microsoft.com/office/drawing/2014/main" id="{11DDBF6C-2609-4C06-AEFE-03B5B1F0CF97}"/>
              </a:ext>
            </a:extLst>
          </p:cNvPr>
          <p:cNvPicPr>
            <a:picLocks noChangeAspect="1"/>
          </p:cNvPicPr>
          <p:nvPr userDrawn="1"/>
        </p:nvPicPr>
        <p:blipFill>
          <a:blip r:embed="rId4"/>
          <a:stretch>
            <a:fillRect/>
          </a:stretch>
        </p:blipFill>
        <p:spPr>
          <a:xfrm>
            <a:off x="3136188" y="678028"/>
            <a:ext cx="1313780" cy="490863"/>
          </a:xfrm>
          <a:prstGeom prst="rect">
            <a:avLst/>
          </a:prstGeom>
        </p:spPr>
      </p:pic>
    </p:spTree>
    <p:extLst>
      <p:ext uri="{BB962C8B-B14F-4D97-AF65-F5344CB8AC3E}">
        <p14:creationId xmlns:p14="http://schemas.microsoft.com/office/powerpoint/2010/main" val="1951866325"/>
      </p:ext>
    </p:extLst>
  </p:cSld>
  <p:clrMapOvr>
    <a:masterClrMapping/>
  </p:clrMapOvr>
  <p:extLst>
    <p:ext uri="{DCECCB84-F9BA-43D5-87BE-67443E8EF086}">
      <p15:sldGuideLst xmlns:p15="http://schemas.microsoft.com/office/powerpoint/2012/main">
        <p15:guide id="1" orient="horz" pos="2107" userDrawn="1">
          <p15:clr>
            <a:srgbClr val="000000"/>
          </p15:clr>
        </p15:guide>
        <p15:guide id="2" pos="768" userDrawn="1">
          <p15:clr>
            <a:srgbClr val="000000"/>
          </p15:clr>
        </p15:guide>
        <p15:guide id="3" pos="6153"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line / Zwischenüberschrift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76476"/>
            <a:ext cx="5385966"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89"/>
            <a:ext cx="11349038" cy="470851"/>
          </a:xfrm>
        </p:spPr>
        <p:txBody>
          <a:bodyPr/>
          <a:lstStyle>
            <a:lvl1pPr>
              <a:defRPr/>
            </a:lvl1pPr>
          </a:lstStyle>
          <a:p>
            <a:r>
              <a:rPr lang="de-DE" dirty="0"/>
              <a:t>Überschrift maximal eine Zeile</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76476"/>
            <a:ext cx="5385966"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3" name="Textplatzhalter 12">
            <a:extLst>
              <a:ext uri="{FF2B5EF4-FFF2-40B4-BE49-F238E27FC236}">
                <a16:creationId xmlns:a16="http://schemas.microsoft.com/office/drawing/2014/main" id="{3A6906E8-663F-41C8-A182-BBC3D0226557}"/>
              </a:ext>
            </a:extLst>
          </p:cNvPr>
          <p:cNvSpPr>
            <a:spLocks noGrp="1"/>
          </p:cNvSpPr>
          <p:nvPr>
            <p:ph type="body" sz="quarter" idx="14" hasCustomPrompt="1"/>
          </p:nvPr>
        </p:nvSpPr>
        <p:spPr>
          <a:xfrm>
            <a:off x="420688" y="1823617"/>
            <a:ext cx="5395912" cy="406558"/>
          </a:xfrm>
        </p:spPr>
        <p:txBody>
          <a:bodyPr/>
          <a:lstStyle>
            <a:lvl1pPr>
              <a:defRPr sz="2000" b="1">
                <a:solidFill>
                  <a:schemeClr val="tx2"/>
                </a:solidFill>
              </a:defRPr>
            </a:lvl1pPr>
          </a:lstStyle>
          <a:p>
            <a:pPr lvl="0"/>
            <a:r>
              <a:rPr lang="de-DE" dirty="0"/>
              <a:t>Zwischenüberschrift</a:t>
            </a:r>
          </a:p>
        </p:txBody>
      </p:sp>
      <p:sp>
        <p:nvSpPr>
          <p:cNvPr id="14" name="Textplatzhalter 12">
            <a:extLst>
              <a:ext uri="{FF2B5EF4-FFF2-40B4-BE49-F238E27FC236}">
                <a16:creationId xmlns:a16="http://schemas.microsoft.com/office/drawing/2014/main" id="{CAACC54D-6A2C-475F-806A-615D5D4F7BEF}"/>
              </a:ext>
            </a:extLst>
          </p:cNvPr>
          <p:cNvSpPr>
            <a:spLocks noGrp="1"/>
          </p:cNvSpPr>
          <p:nvPr>
            <p:ph type="body" sz="quarter" idx="15" hasCustomPrompt="1"/>
          </p:nvPr>
        </p:nvSpPr>
        <p:spPr>
          <a:xfrm>
            <a:off x="6381650" y="1823617"/>
            <a:ext cx="5395912" cy="406558"/>
          </a:xfrm>
        </p:spPr>
        <p:txBody>
          <a:bodyPr/>
          <a:lstStyle>
            <a:lvl1pPr>
              <a:defRPr sz="2000" b="1">
                <a:solidFill>
                  <a:schemeClr val="tx2"/>
                </a:solidFill>
              </a:defRPr>
            </a:lvl1pPr>
          </a:lstStyle>
          <a:p>
            <a:pPr lvl="0"/>
            <a:r>
              <a:rPr lang="de-DE" dirty="0"/>
              <a:t>Zwischenüberschrift</a:t>
            </a:r>
          </a:p>
        </p:txBody>
      </p:sp>
    </p:spTree>
    <p:extLst>
      <p:ext uri="{BB962C8B-B14F-4D97-AF65-F5344CB8AC3E}">
        <p14:creationId xmlns:p14="http://schemas.microsoft.com/office/powerpoint/2010/main" val="545114165"/>
      </p:ext>
    </p:extLst>
  </p:cSld>
  <p:clrMapOvr>
    <a:masterClrMapping/>
  </p:clrMapOvr>
  <p:extLst>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34" userDrawn="1">
          <p15:clr>
            <a:srgbClr val="000000"/>
          </p15:clr>
        </p15:guide>
        <p15:guide id="5" orient="horz" pos="785">
          <p15:clr>
            <a:srgbClr val="000000"/>
          </p15:clr>
        </p15:guide>
        <p15:guide id="6" pos="4021">
          <p15:clr>
            <a:srgbClr val="000000"/>
          </p15:clr>
        </p15:guide>
        <p15:guide id="7" pos="3659">
          <p15:clr>
            <a:srgbClr val="00000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eadline / Text / Bild">
    <p:bg>
      <p:bgPr>
        <a:solidFill>
          <a:schemeClr val="bg1"/>
        </a:solidFill>
        <a:effectLst/>
      </p:bgPr>
    </p:bg>
    <p:spTree>
      <p:nvGrpSpPr>
        <p:cNvPr id="1" name=""/>
        <p:cNvGrpSpPr/>
        <p:nvPr/>
      </p:nvGrpSpPr>
      <p:grpSpPr>
        <a:xfrm>
          <a:off x="0" y="0"/>
          <a:ext cx="0" cy="0"/>
          <a:chOff x="0" y="0"/>
          <a:chExt cx="0" cy="0"/>
        </a:xfrm>
      </p:grpSpPr>
      <p:grpSp>
        <p:nvGrpSpPr>
          <p:cNvPr id="3" name="Regieanweisungen Bilder">
            <a:extLst>
              <a:ext uri="{FF2B5EF4-FFF2-40B4-BE49-F238E27FC236}">
                <a16:creationId xmlns:a16="http://schemas.microsoft.com/office/drawing/2014/main" id="{591D2E67-B5C0-3EF5-7942-7B0DD1801A0C}"/>
              </a:ext>
            </a:extLst>
          </p:cNvPr>
          <p:cNvGrpSpPr/>
          <p:nvPr userDrawn="1"/>
        </p:nvGrpSpPr>
        <p:grpSpPr>
          <a:xfrm>
            <a:off x="12348000" y="2232000"/>
            <a:ext cx="1908000" cy="2152480"/>
            <a:chOff x="12348000" y="1295998"/>
            <a:chExt cx="1908000" cy="2152480"/>
          </a:xfrm>
        </p:grpSpPr>
        <p:sp>
          <p:nvSpPr>
            <p:cNvPr id="7" name="Bild austauschen">
              <a:extLst>
                <a:ext uri="{FF2B5EF4-FFF2-40B4-BE49-F238E27FC236}">
                  <a16:creationId xmlns:a16="http://schemas.microsoft.com/office/drawing/2014/main" id="{161F0C32-A7B9-F6AA-1EDE-39802CAF56EA}"/>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8" name="Bildausschnitt">
              <a:extLst>
                <a:ext uri="{FF2B5EF4-FFF2-40B4-BE49-F238E27FC236}">
                  <a16:creationId xmlns:a16="http://schemas.microsoft.com/office/drawing/2014/main" id="{8507CB38-6E12-E88F-43C9-E26582DAFCF2}"/>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10" name="Bildausschnitt">
              <a:extLst>
                <a:ext uri="{FF2B5EF4-FFF2-40B4-BE49-F238E27FC236}">
                  <a16:creationId xmlns:a16="http://schemas.microsoft.com/office/drawing/2014/main" id="{4C94EE61-D4D8-240E-01DB-6C0B7F7A3A2D}"/>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1" name="Bildunterzeile">
            <a:extLst>
              <a:ext uri="{FF2B5EF4-FFF2-40B4-BE49-F238E27FC236}">
                <a16:creationId xmlns:a16="http://schemas.microsoft.com/office/drawing/2014/main" id="{4C5AA25F-CBBB-E710-915B-760807FC3EA0}"/>
              </a:ext>
            </a:extLst>
          </p:cNvPr>
          <p:cNvSpPr>
            <a:spLocks noGrp="1"/>
          </p:cNvSpPr>
          <p:nvPr>
            <p:ph type="body" orient="vert" idx="14" hasCustomPrompt="1"/>
          </p:nvPr>
        </p:nvSpPr>
        <p:spPr>
          <a:xfrm>
            <a:off x="6407150" y="5437188"/>
            <a:ext cx="5183188" cy="512762"/>
          </a:xfrm>
          <a:prstGeom prst="rect">
            <a:avLst/>
          </a:prstGeom>
        </p:spPr>
        <p:txBody>
          <a:bodyPr vert="horz" numCol="1"/>
          <a:lstStyle>
            <a:lvl1pPr marL="0" indent="0">
              <a:lnSpc>
                <a:spcPct val="100000"/>
              </a:lnSpc>
              <a:spcBef>
                <a:spcPts val="0"/>
              </a:spcBef>
              <a:spcAft>
                <a:spcPts val="0"/>
              </a:spcAft>
              <a:buFont typeface="+mj-lt"/>
              <a:buNone/>
              <a:defRPr sz="1400">
                <a:latin typeface="+mj-lt"/>
              </a:defRPr>
            </a:lvl1pPr>
            <a:lvl2pPr marL="0" indent="0">
              <a:lnSpc>
                <a:spcPct val="100000"/>
              </a:lnSpc>
              <a:spcBef>
                <a:spcPts val="0"/>
              </a:spcBef>
              <a:spcAft>
                <a:spcPts val="0"/>
              </a:spcAft>
              <a:buFont typeface="+mj-lt"/>
              <a:buNone/>
              <a:defRPr sz="1400">
                <a:latin typeface="+mj-lt"/>
              </a:defRPr>
            </a:lvl2pPr>
            <a:lvl3pPr marL="0" indent="0">
              <a:lnSpc>
                <a:spcPct val="100000"/>
              </a:lnSpc>
              <a:spcBef>
                <a:spcPts val="0"/>
              </a:spcBef>
              <a:spcAft>
                <a:spcPts val="0"/>
              </a:spcAft>
              <a:buFont typeface="+mj-lt"/>
              <a:buNone/>
              <a:defRPr sz="1400">
                <a:latin typeface="+mj-lt"/>
              </a:defRPr>
            </a:lvl3pPr>
            <a:lvl4pPr marL="0" indent="0">
              <a:lnSpc>
                <a:spcPct val="100000"/>
              </a:lnSpc>
              <a:spcBef>
                <a:spcPts val="0"/>
              </a:spcBef>
              <a:spcAft>
                <a:spcPts val="0"/>
              </a:spcAft>
              <a:buFont typeface="+mj-lt"/>
              <a:buNone/>
              <a:defRPr sz="1400">
                <a:latin typeface="+mj-lt"/>
              </a:defRPr>
            </a:lvl4pPr>
            <a:lvl5pPr marL="0" indent="0">
              <a:lnSpc>
                <a:spcPct val="100000"/>
              </a:lnSpc>
              <a:spcBef>
                <a:spcPts val="0"/>
              </a:spcBef>
              <a:spcAft>
                <a:spcPts val="0"/>
              </a:spcAft>
              <a:buFont typeface="+mj-lt"/>
              <a:buNone/>
              <a:defRPr sz="1400">
                <a:latin typeface="+mj-lt"/>
              </a:defRPr>
            </a:lvl5pPr>
            <a:lvl6pPr marL="0" indent="0">
              <a:lnSpc>
                <a:spcPct val="100000"/>
              </a:lnSpc>
              <a:spcBef>
                <a:spcPts val="0"/>
              </a:spcBef>
              <a:spcAft>
                <a:spcPts val="0"/>
              </a:spcAft>
              <a:buFont typeface="+mj-lt"/>
              <a:buNone/>
              <a:defRPr sz="1400">
                <a:latin typeface="+mj-lt"/>
              </a:defRPr>
            </a:lvl6pPr>
            <a:lvl7pPr marL="0" indent="0">
              <a:lnSpc>
                <a:spcPct val="100000"/>
              </a:lnSpc>
              <a:spcBef>
                <a:spcPts val="0"/>
              </a:spcBef>
              <a:spcAft>
                <a:spcPts val="0"/>
              </a:spcAft>
              <a:buFont typeface="+mj-lt"/>
              <a:buNone/>
              <a:defRPr sz="1400">
                <a:latin typeface="+mj-lt"/>
              </a:defRPr>
            </a:lvl7pPr>
            <a:lvl8pPr marL="0" indent="0">
              <a:lnSpc>
                <a:spcPct val="100000"/>
              </a:lnSpc>
              <a:spcBef>
                <a:spcPts val="0"/>
              </a:spcBef>
              <a:spcAft>
                <a:spcPts val="0"/>
              </a:spcAft>
              <a:buFont typeface="+mj-lt"/>
              <a:buNone/>
              <a:defRPr sz="1400">
                <a:latin typeface="+mj-lt"/>
              </a:defRPr>
            </a:lvl8pPr>
            <a:lvl9pPr marL="0" indent="0">
              <a:lnSpc>
                <a:spcPct val="100000"/>
              </a:lnSpc>
              <a:spcBef>
                <a:spcPts val="0"/>
              </a:spcBef>
              <a:spcAft>
                <a:spcPts val="0"/>
              </a:spcAft>
              <a:buFont typeface="+mj-lt"/>
              <a:buNone/>
              <a:defRPr sz="1400">
                <a:latin typeface="+mj-lt"/>
              </a:defRPr>
            </a:lvl9pPr>
          </a:lstStyle>
          <a:p>
            <a:r>
              <a:rPr lang="de-DE" dirty="0"/>
              <a:t>Platz für Bildunterzeile</a:t>
            </a:r>
            <a:br>
              <a:rPr lang="de-DE" dirty="0"/>
            </a:br>
            <a:r>
              <a:rPr lang="de-DE" dirty="0"/>
              <a:t>max. zwei Zeilen</a:t>
            </a:r>
          </a:p>
        </p:txBody>
      </p:sp>
      <p:sp>
        <p:nvSpPr>
          <p:cNvPr id="9" name="Bild">
            <a:extLst>
              <a:ext uri="{FF2B5EF4-FFF2-40B4-BE49-F238E27FC236}">
                <a16:creationId xmlns:a16="http://schemas.microsoft.com/office/drawing/2014/main" id="{DC51194B-2747-2A9B-FC2F-99A61372D3D5}"/>
              </a:ext>
            </a:extLst>
          </p:cNvPr>
          <p:cNvSpPr>
            <a:spLocks noGrp="1"/>
          </p:cNvSpPr>
          <p:nvPr>
            <p:ph type="pic" sz="quarter" idx="13" hasCustomPrompt="1"/>
          </p:nvPr>
        </p:nvSpPr>
        <p:spPr>
          <a:xfrm>
            <a:off x="6407149" y="1952625"/>
            <a:ext cx="5183189" cy="3348038"/>
          </a:xfrm>
          <a:solidFill>
            <a:schemeClr val="bg1">
              <a:lumMod val="95000"/>
            </a:schemeClr>
          </a:solidFill>
        </p:spPr>
        <p:txBody>
          <a:bodyPr anchor="ctr" anchorCtr="0"/>
          <a:lstStyle>
            <a:lvl1pPr algn="ctr">
              <a:defRPr/>
            </a:lvl1pPr>
          </a:lstStyle>
          <a:p>
            <a:r>
              <a:rPr lang="de-DE" dirty="0"/>
              <a:t>Bild einfügen</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1952626"/>
            <a:ext cx="5434926" cy="399732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89"/>
            <a:ext cx="11168063" cy="468000"/>
          </a:xfrm>
        </p:spPr>
        <p:txBody>
          <a:bodyPr/>
          <a:lstStyle>
            <a:lvl1pPr>
              <a:defRPr/>
            </a:lvl1pPr>
          </a:lstStyle>
          <a:p>
            <a:r>
              <a:rPr lang="de-DE" dirty="0"/>
              <a:t>Überschrift maximal eine Zeile</a:t>
            </a:r>
          </a:p>
        </p:txBody>
      </p:sp>
    </p:spTree>
    <p:extLst>
      <p:ext uri="{BB962C8B-B14F-4D97-AF65-F5344CB8AC3E}">
        <p14:creationId xmlns:p14="http://schemas.microsoft.com/office/powerpoint/2010/main" val="452664657"/>
      </p:ext>
    </p:extLst>
  </p:cSld>
  <p:clrMapOvr>
    <a:masterClrMapping/>
  </p:clrMapOvr>
  <p:extLst>
    <p:ext uri="{DCECCB84-F9BA-43D5-87BE-67443E8EF086}">
      <p15:sldGuideLst xmlns:p15="http://schemas.microsoft.com/office/powerpoint/2012/main">
        <p15:guide id="1" orient="horz" pos="3748" userDrawn="1">
          <p15:clr>
            <a:srgbClr val="000000"/>
          </p15:clr>
        </p15:guide>
        <p15:guide id="2" pos="7415">
          <p15:clr>
            <a:srgbClr val="000000"/>
          </p15:clr>
        </p15:guide>
        <p15:guide id="3" pos="266">
          <p15:clr>
            <a:srgbClr val="000000"/>
          </p15:clr>
        </p15:guide>
        <p15:guide id="4" orient="horz" pos="1230" userDrawn="1">
          <p15:clr>
            <a:srgbClr val="000000"/>
          </p15:clr>
        </p15:guide>
        <p15:guide id="5" orient="horz" pos="785">
          <p15:clr>
            <a:srgbClr val="000000"/>
          </p15:clr>
        </p15:guide>
        <p15:guide id="6" pos="7301" userDrawn="1">
          <p15:clr>
            <a:srgbClr val="000000"/>
          </p15:clr>
        </p15:guide>
        <p15:guide id="7" orient="horz" pos="1178" userDrawn="1">
          <p15:clr>
            <a:srgbClr val="000000"/>
          </p15:clr>
        </p15:guide>
        <p15:guide id="8" pos="4036" userDrawn="1">
          <p15:clr>
            <a:srgbClr val="000000"/>
          </p15:clr>
        </p15:guide>
        <p15:guide id="10" orient="horz" pos="3425" userDrawn="1">
          <p15:clr>
            <a:srgbClr val="00000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llustration / Tex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Text">
            <a:extLst>
              <a:ext uri="{FF2B5EF4-FFF2-40B4-BE49-F238E27FC236}">
                <a16:creationId xmlns:a16="http://schemas.microsoft.com/office/drawing/2014/main" id="{27636434-84C0-80BF-C969-EA71E3A61621}"/>
              </a:ext>
            </a:extLst>
          </p:cNvPr>
          <p:cNvSpPr>
            <a:spLocks noGrp="1"/>
          </p:cNvSpPr>
          <p:nvPr>
            <p:ph type="body" orient="vert" idx="1" hasCustomPrompt="1"/>
          </p:nvPr>
        </p:nvSpPr>
        <p:spPr>
          <a:xfrm>
            <a:off x="8401049" y="1246188"/>
            <a:ext cx="3370263" cy="4522787"/>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2" name="Inhalt">
            <a:extLst>
              <a:ext uri="{FF2B5EF4-FFF2-40B4-BE49-F238E27FC236}">
                <a16:creationId xmlns:a16="http://schemas.microsoft.com/office/drawing/2014/main" id="{5BE0DCC4-C846-01A4-853D-445C8C7422B9}"/>
              </a:ext>
            </a:extLst>
          </p:cNvPr>
          <p:cNvSpPr>
            <a:spLocks noGrp="1"/>
          </p:cNvSpPr>
          <p:nvPr>
            <p:ph idx="13" hasCustomPrompt="1"/>
          </p:nvPr>
        </p:nvSpPr>
        <p:spPr>
          <a:xfrm>
            <a:off x="420689" y="1246188"/>
            <a:ext cx="7581900" cy="4991100"/>
          </a:xfrm>
        </p:spPr>
        <p:txBody>
          <a:bodyPr/>
          <a:lstStyle>
            <a:lvl1pPr>
              <a:defRPr/>
            </a:lvl1pPr>
          </a:lstStyle>
          <a:p>
            <a:pPr lvl="0"/>
            <a:r>
              <a:rPr lang="de-DE" dirty="0"/>
              <a:t>Hier bitte ausschließlich Tabellen, Diagramme, Videos oder </a:t>
            </a:r>
            <a:r>
              <a:rPr lang="de-DE" dirty="0" err="1"/>
              <a:t>SmartArts</a:t>
            </a:r>
            <a:r>
              <a:rPr lang="de-DE" dirty="0"/>
              <a:t> platzieren</a:t>
            </a:r>
          </a:p>
        </p:txBody>
      </p:sp>
    </p:spTree>
    <p:extLst>
      <p:ext uri="{BB962C8B-B14F-4D97-AF65-F5344CB8AC3E}">
        <p14:creationId xmlns:p14="http://schemas.microsoft.com/office/powerpoint/2010/main" val="1782320095"/>
      </p:ext>
    </p:extLst>
  </p:cSld>
  <p:clrMapOvr>
    <a:masterClrMapping/>
  </p:clrMapOvr>
  <p:extLst>
    <p:ext uri="{DCECCB84-F9BA-43D5-87BE-67443E8EF086}">
      <p15:sldGuideLst xmlns:p15="http://schemas.microsoft.com/office/powerpoint/2012/main">
        <p15:guide id="1" orient="horz" pos="3929" userDrawn="1">
          <p15:clr>
            <a:srgbClr val="000000"/>
          </p15:clr>
        </p15:guide>
        <p15:guide id="2" pos="7415">
          <p15:clr>
            <a:srgbClr val="000000"/>
          </p15:clr>
        </p15:guide>
        <p15:guide id="3" pos="266">
          <p15:clr>
            <a:srgbClr val="000000"/>
          </p15:clr>
        </p15:guide>
        <p15:guide id="5" orient="horz" pos="785">
          <p15:clr>
            <a:srgbClr val="000000"/>
          </p15:clr>
        </p15:guide>
        <p15:guide id="8" pos="5041" userDrawn="1">
          <p15:clr>
            <a:srgbClr val="000000"/>
          </p15:clr>
        </p15:guide>
        <p15:guide id="11" pos="5292" userDrawn="1">
          <p15:clr>
            <a:srgbClr val="000000"/>
          </p15:clr>
        </p15:guide>
        <p15:guide id="12" orient="horz" pos="3634" userDrawn="1">
          <p15:clr>
            <a:srgbClr val="00000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Großes Bild / Text">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3D9F3C87-5CF8-495D-A9F7-A53679109759}"/>
              </a:ext>
            </a:extLst>
          </p:cNvPr>
          <p:cNvGrpSpPr/>
          <p:nvPr userDrawn="1"/>
        </p:nvGrpSpPr>
        <p:grpSpPr>
          <a:xfrm>
            <a:off x="-2124000" y="-360000"/>
            <a:ext cx="16380000" cy="7596000"/>
            <a:chOff x="-2124000" y="-360000"/>
            <a:chExt cx="16380000" cy="7596000"/>
          </a:xfrm>
        </p:grpSpPr>
        <p:sp>
          <p:nvSpPr>
            <p:cNvPr id="11" name="Fußzeile">
              <a:extLst>
                <a:ext uri="{FF2B5EF4-FFF2-40B4-BE49-F238E27FC236}">
                  <a16:creationId xmlns:a16="http://schemas.microsoft.com/office/drawing/2014/main" id="{8504CB2F-AE35-CE95-4B60-81E52BDDFF9C}"/>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7" name="Zurücksetzen">
              <a:extLst>
                <a:ext uri="{FF2B5EF4-FFF2-40B4-BE49-F238E27FC236}">
                  <a16:creationId xmlns:a16="http://schemas.microsoft.com/office/drawing/2014/main" id="{0264AD42-5E92-73D8-6A83-4A0E02A415EB}"/>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3215A3F9-9A35-53D1-011A-FE0A2E1893E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692CEF48-2E68-5602-34D3-C55957D067D0}"/>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0" name="Hilfslinien">
              <a:extLst>
                <a:ext uri="{FF2B5EF4-FFF2-40B4-BE49-F238E27FC236}">
                  <a16:creationId xmlns:a16="http://schemas.microsoft.com/office/drawing/2014/main" id="{112EF215-B6C7-B289-A5ED-33847B0750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2" name="Regieanweisungen Bilder">
              <a:extLst>
                <a:ext uri="{FF2B5EF4-FFF2-40B4-BE49-F238E27FC236}">
                  <a16:creationId xmlns:a16="http://schemas.microsoft.com/office/drawing/2014/main" id="{4F48CE62-B428-BB26-5378-C042A4A1B6A3}"/>
                </a:ext>
              </a:extLst>
            </p:cNvPr>
            <p:cNvGrpSpPr/>
            <p:nvPr userDrawn="1"/>
          </p:nvGrpSpPr>
          <p:grpSpPr>
            <a:xfrm>
              <a:off x="-2124000" y="2268000"/>
              <a:ext cx="1908000" cy="2152480"/>
              <a:chOff x="12348000" y="1295998"/>
              <a:chExt cx="1908000" cy="2152480"/>
            </a:xfrm>
          </p:grpSpPr>
          <p:sp>
            <p:nvSpPr>
              <p:cNvPr id="3" name="Bild austauschen">
                <a:extLst>
                  <a:ext uri="{FF2B5EF4-FFF2-40B4-BE49-F238E27FC236}">
                    <a16:creationId xmlns:a16="http://schemas.microsoft.com/office/drawing/2014/main" id="{6237A7AD-89AE-FE5D-EC0D-FE0233A4268D}"/>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7" name="Bildausschnitt">
                <a:extLst>
                  <a:ext uri="{FF2B5EF4-FFF2-40B4-BE49-F238E27FC236}">
                    <a16:creationId xmlns:a16="http://schemas.microsoft.com/office/drawing/2014/main" id="{3C53B971-AC8F-3B50-5DF6-4CC14774D7AD}"/>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9" name="Bildausschnitt">
                <a:extLst>
                  <a:ext uri="{FF2B5EF4-FFF2-40B4-BE49-F238E27FC236}">
                    <a16:creationId xmlns:a16="http://schemas.microsoft.com/office/drawing/2014/main" id="{9CAECB73-BBAC-D89D-9C1D-B2F5D26068AC}"/>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grpSp>
      <p:grpSp>
        <p:nvGrpSpPr>
          <p:cNvPr id="21" name="Grafik">
            <a:extLst>
              <a:ext uri="{FF2B5EF4-FFF2-40B4-BE49-F238E27FC236}">
                <a16:creationId xmlns:a16="http://schemas.microsoft.com/office/drawing/2014/main" id="{CC1D1673-B3CD-29C4-85E8-F32419E6D17E}"/>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8B8D443D-D434-7F7A-28CA-5A74E4238DF7}"/>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35">
              <a:extLst>
                <a:ext uri="{FF2B5EF4-FFF2-40B4-BE49-F238E27FC236}">
                  <a16:creationId xmlns:a16="http://schemas.microsoft.com/office/drawing/2014/main" id="{6736CECC-0321-5717-98AC-BBD17D6B1813}"/>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36">
              <a:extLst>
                <a:ext uri="{FF2B5EF4-FFF2-40B4-BE49-F238E27FC236}">
                  <a16:creationId xmlns:a16="http://schemas.microsoft.com/office/drawing/2014/main" id="{095DAFBA-F498-EB16-BE76-8B9A183F14C2}"/>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37">
              <a:extLst>
                <a:ext uri="{FF2B5EF4-FFF2-40B4-BE49-F238E27FC236}">
                  <a16:creationId xmlns:a16="http://schemas.microsoft.com/office/drawing/2014/main" id="{5C507B2B-9FD6-3267-590F-2402965F1237}"/>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38">
              <a:extLst>
                <a:ext uri="{FF2B5EF4-FFF2-40B4-BE49-F238E27FC236}">
                  <a16:creationId xmlns:a16="http://schemas.microsoft.com/office/drawing/2014/main" id="{7EE2DD8D-F22C-5AE0-FDE2-5C3E5A54FC2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39">
              <a:extLst>
                <a:ext uri="{FF2B5EF4-FFF2-40B4-BE49-F238E27FC236}">
                  <a16:creationId xmlns:a16="http://schemas.microsoft.com/office/drawing/2014/main" id="{22BAF563-B688-E75D-3BA0-CCF05258ED4C}"/>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40">
              <a:extLst>
                <a:ext uri="{FF2B5EF4-FFF2-40B4-BE49-F238E27FC236}">
                  <a16:creationId xmlns:a16="http://schemas.microsoft.com/office/drawing/2014/main" id="{948926E7-BE67-637D-D1BD-EBA40AA17ED7}"/>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41">
              <a:extLst>
                <a:ext uri="{FF2B5EF4-FFF2-40B4-BE49-F238E27FC236}">
                  <a16:creationId xmlns:a16="http://schemas.microsoft.com/office/drawing/2014/main" id="{2E1D3563-DE3F-0CED-A444-DB5C123BFD22}"/>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42">
              <a:extLst>
                <a:ext uri="{FF2B5EF4-FFF2-40B4-BE49-F238E27FC236}">
                  <a16:creationId xmlns:a16="http://schemas.microsoft.com/office/drawing/2014/main" id="{E65F44C2-807F-E79C-F405-FCA75B095E32}"/>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43">
              <a:extLst>
                <a:ext uri="{FF2B5EF4-FFF2-40B4-BE49-F238E27FC236}">
                  <a16:creationId xmlns:a16="http://schemas.microsoft.com/office/drawing/2014/main" id="{1AA1F63B-7C91-327D-B398-20B70052FB7F}"/>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44">
              <a:extLst>
                <a:ext uri="{FF2B5EF4-FFF2-40B4-BE49-F238E27FC236}">
                  <a16:creationId xmlns:a16="http://schemas.microsoft.com/office/drawing/2014/main" id="{41993086-CABC-81F0-593E-8958C7445F7C}"/>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45">
              <a:extLst>
                <a:ext uri="{FF2B5EF4-FFF2-40B4-BE49-F238E27FC236}">
                  <a16:creationId xmlns:a16="http://schemas.microsoft.com/office/drawing/2014/main" id="{A6CEF9EB-ED65-394D-FEB7-66B3BDEFA4DA}"/>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46">
              <a:extLst>
                <a:ext uri="{FF2B5EF4-FFF2-40B4-BE49-F238E27FC236}">
                  <a16:creationId xmlns:a16="http://schemas.microsoft.com/office/drawing/2014/main" id="{34065ECE-E66F-EC10-192D-31F73735BA79}"/>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47">
              <a:extLst>
                <a:ext uri="{FF2B5EF4-FFF2-40B4-BE49-F238E27FC236}">
                  <a16:creationId xmlns:a16="http://schemas.microsoft.com/office/drawing/2014/main" id="{AB612F7C-8032-668E-5ABC-FE158FB46FEE}"/>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48">
              <a:extLst>
                <a:ext uri="{FF2B5EF4-FFF2-40B4-BE49-F238E27FC236}">
                  <a16:creationId xmlns:a16="http://schemas.microsoft.com/office/drawing/2014/main" id="{2259602E-B0DC-C769-FE0D-A6649A321A6B}"/>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49">
              <a:extLst>
                <a:ext uri="{FF2B5EF4-FFF2-40B4-BE49-F238E27FC236}">
                  <a16:creationId xmlns:a16="http://schemas.microsoft.com/office/drawing/2014/main" id="{3D8428FD-97D4-2A20-B5FF-519C9756FB16}"/>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50">
              <a:extLst>
                <a:ext uri="{FF2B5EF4-FFF2-40B4-BE49-F238E27FC236}">
                  <a16:creationId xmlns:a16="http://schemas.microsoft.com/office/drawing/2014/main" id="{B185E438-F509-8C03-A95B-C90ECADEFD08}"/>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51">
              <a:extLst>
                <a:ext uri="{FF2B5EF4-FFF2-40B4-BE49-F238E27FC236}">
                  <a16:creationId xmlns:a16="http://schemas.microsoft.com/office/drawing/2014/main" id="{123C6A63-23DC-C3F3-295C-076E1EA3744F}"/>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52">
              <a:extLst>
                <a:ext uri="{FF2B5EF4-FFF2-40B4-BE49-F238E27FC236}">
                  <a16:creationId xmlns:a16="http://schemas.microsoft.com/office/drawing/2014/main" id="{DD623DDA-9B4E-5049-A20E-52D3DC57CEB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53">
              <a:extLst>
                <a:ext uri="{FF2B5EF4-FFF2-40B4-BE49-F238E27FC236}">
                  <a16:creationId xmlns:a16="http://schemas.microsoft.com/office/drawing/2014/main" id="{7DE094DE-2391-1C12-F0F1-FE8E9C967AF8}"/>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54">
              <a:extLst>
                <a:ext uri="{FF2B5EF4-FFF2-40B4-BE49-F238E27FC236}">
                  <a16:creationId xmlns:a16="http://schemas.microsoft.com/office/drawing/2014/main" id="{E9D5DAAC-62A5-AF1F-88F7-AE5EC943248F}"/>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55">
              <a:extLst>
                <a:ext uri="{FF2B5EF4-FFF2-40B4-BE49-F238E27FC236}">
                  <a16:creationId xmlns:a16="http://schemas.microsoft.com/office/drawing/2014/main" id="{689C668B-C77A-21A0-EE27-66E516362B27}"/>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56">
              <a:extLst>
                <a:ext uri="{FF2B5EF4-FFF2-40B4-BE49-F238E27FC236}">
                  <a16:creationId xmlns:a16="http://schemas.microsoft.com/office/drawing/2014/main" id="{CC62F374-C3D8-2613-8353-8C83E17D5C6D}"/>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57">
              <a:extLst>
                <a:ext uri="{FF2B5EF4-FFF2-40B4-BE49-F238E27FC236}">
                  <a16:creationId xmlns:a16="http://schemas.microsoft.com/office/drawing/2014/main" id="{A346C6A0-B686-52B6-5D3A-5DC201E70BCF}"/>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58">
              <a:extLst>
                <a:ext uri="{FF2B5EF4-FFF2-40B4-BE49-F238E27FC236}">
                  <a16:creationId xmlns:a16="http://schemas.microsoft.com/office/drawing/2014/main" id="{DB230F58-56D3-7441-36DD-9C4575A01C36}"/>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59">
              <a:extLst>
                <a:ext uri="{FF2B5EF4-FFF2-40B4-BE49-F238E27FC236}">
                  <a16:creationId xmlns:a16="http://schemas.microsoft.com/office/drawing/2014/main" id="{2684083D-DD26-0B05-62D5-F4659247B4C2}"/>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p>
            <a:fld id="{E6AA5693-5562-46BF-BAF4-16238AB6C896}" type="slidenum">
              <a:rPr lang="de-DE" smtClean="0"/>
              <a:t>‹Nr.›</a:t>
            </a:fld>
            <a:endParaRPr lang="de-DE"/>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9575800" y="1246188"/>
            <a:ext cx="2195513" cy="4522788"/>
          </a:xfrm>
          <a:prstGeom prst="rect">
            <a:avLst/>
          </a:prstGeom>
        </p:spPr>
        <p:txBody>
          <a:bodyPr vert="horz" numCol="1" anchor="ctr" anchorCtr="0"/>
          <a:lstStyle>
            <a:lvl1pPr marL="0" indent="0">
              <a:lnSpc>
                <a:spcPct val="100000"/>
              </a:lnSpc>
              <a:spcBef>
                <a:spcPts val="0"/>
              </a:spcBef>
              <a:spcAft>
                <a:spcPts val="0"/>
              </a:spcAft>
              <a:buFont typeface="+mj-lt"/>
              <a:buNone/>
              <a:defRPr sz="1400"/>
            </a:lvl1pPr>
            <a:lvl2pPr marL="0" indent="0">
              <a:lnSpc>
                <a:spcPct val="100000"/>
              </a:lnSpc>
              <a:spcBef>
                <a:spcPts val="0"/>
              </a:spcBef>
              <a:spcAft>
                <a:spcPts val="0"/>
              </a:spcAft>
              <a:buFont typeface="+mj-lt"/>
              <a:buNone/>
              <a:defRPr sz="1400"/>
            </a:lvl2pPr>
            <a:lvl3pPr marL="0" indent="0">
              <a:lnSpc>
                <a:spcPct val="100000"/>
              </a:lnSpc>
              <a:spcBef>
                <a:spcPts val="0"/>
              </a:spcBef>
              <a:spcAft>
                <a:spcPts val="0"/>
              </a:spcAft>
              <a:buFont typeface="+mj-lt"/>
              <a:buNone/>
              <a:defRPr sz="1400"/>
            </a:lvl3pPr>
            <a:lvl4pPr marL="0" indent="0">
              <a:lnSpc>
                <a:spcPct val="100000"/>
              </a:lnSpc>
              <a:spcBef>
                <a:spcPts val="0"/>
              </a:spcBef>
              <a:spcAft>
                <a:spcPts val="0"/>
              </a:spcAft>
              <a:buFont typeface="+mj-lt"/>
              <a:buNone/>
              <a:defRPr sz="1400"/>
            </a:lvl4pPr>
            <a:lvl5pPr marL="0" indent="0">
              <a:lnSpc>
                <a:spcPct val="100000"/>
              </a:lnSpc>
              <a:spcBef>
                <a:spcPts val="0"/>
              </a:spcBef>
              <a:spcAft>
                <a:spcPts val="0"/>
              </a:spcAft>
              <a:buFont typeface="+mj-lt"/>
              <a:buNone/>
              <a:defRPr sz="1400"/>
            </a:lvl5pPr>
            <a:lvl6pPr marL="0" indent="0">
              <a:lnSpc>
                <a:spcPct val="100000"/>
              </a:lnSpc>
              <a:spcBef>
                <a:spcPts val="0"/>
              </a:spcBef>
              <a:spcAft>
                <a:spcPts val="0"/>
              </a:spcAft>
              <a:buFont typeface="+mj-lt"/>
              <a:buNone/>
              <a:defRPr sz="1400"/>
            </a:lvl6pPr>
            <a:lvl7pPr marL="0" indent="0">
              <a:lnSpc>
                <a:spcPct val="100000"/>
              </a:lnSpc>
              <a:spcBef>
                <a:spcPts val="0"/>
              </a:spcBef>
              <a:spcAft>
                <a:spcPts val="0"/>
              </a:spcAft>
              <a:buFont typeface="+mj-lt"/>
              <a:buNone/>
              <a:defRPr sz="1400"/>
            </a:lvl7pPr>
            <a:lvl8pPr marL="0" indent="0">
              <a:lnSpc>
                <a:spcPct val="100000"/>
              </a:lnSpc>
              <a:spcBef>
                <a:spcPts val="0"/>
              </a:spcBef>
              <a:spcAft>
                <a:spcPts val="0"/>
              </a:spcAft>
              <a:buFont typeface="+mj-lt"/>
              <a:buNone/>
              <a:defRPr sz="1400"/>
            </a:lvl8pPr>
            <a:lvl9pPr marL="0" indent="0">
              <a:lnSpc>
                <a:spcPct val="100000"/>
              </a:lnSpc>
              <a:spcBef>
                <a:spcPts val="0"/>
              </a:spcBef>
              <a:spcAft>
                <a:spcPts val="0"/>
              </a:spcAft>
              <a:buFont typeface="+mj-lt"/>
              <a:buNone/>
              <a:defRPr sz="1400"/>
            </a:lvl9pPr>
          </a:lstStyle>
          <a:p>
            <a:r>
              <a:rPr lang="de-DE" dirty="0"/>
              <a:t>Platz für einen mehrzeiligen Text. Auf diesem Folientyp sollen nur Fotos mit Zusatzinformationen platziert werden.</a:t>
            </a:r>
          </a:p>
        </p:txBody>
      </p:sp>
      <p:sp>
        <p:nvSpPr>
          <p:cNvPr id="8" name="Bild">
            <a:extLst>
              <a:ext uri="{FF2B5EF4-FFF2-40B4-BE49-F238E27FC236}">
                <a16:creationId xmlns:a16="http://schemas.microsoft.com/office/drawing/2014/main" id="{0DF0AFAF-4E4C-6AE9-038A-DBCAFEFE15EE}"/>
              </a:ext>
            </a:extLst>
          </p:cNvPr>
          <p:cNvSpPr>
            <a:spLocks noGrp="1"/>
          </p:cNvSpPr>
          <p:nvPr userDrawn="1">
            <p:ph type="pic" sz="quarter" idx="13" hasCustomPrompt="1"/>
          </p:nvPr>
        </p:nvSpPr>
        <p:spPr>
          <a:xfrm>
            <a:off x="0" y="0"/>
            <a:ext cx="9180513" cy="6858000"/>
          </a:xfrm>
          <a:solidFill>
            <a:schemeClr val="bg1">
              <a:lumMod val="95000"/>
            </a:schemeClr>
          </a:solidFill>
        </p:spPr>
        <p:txBody>
          <a:bodyPr anchor="ctr" anchorCtr="0"/>
          <a:lstStyle>
            <a:lvl1pPr algn="ctr">
              <a:defRPr/>
            </a:lvl1pPr>
          </a:lstStyle>
          <a:p>
            <a:r>
              <a:rPr lang="de-DE" dirty="0"/>
              <a:t>Bild einfügen</a:t>
            </a:r>
          </a:p>
        </p:txBody>
      </p:sp>
      <p:sp>
        <p:nvSpPr>
          <p:cNvPr id="48" name="Fußzeile">
            <a:extLst>
              <a:ext uri="{FF2B5EF4-FFF2-40B4-BE49-F238E27FC236}">
                <a16:creationId xmlns:a16="http://schemas.microsoft.com/office/drawing/2014/main" id="{A656A10C-04BC-4D76-B63E-5D8FAF712F1E}"/>
              </a:ext>
            </a:extLst>
          </p:cNvPr>
          <p:cNvSpPr>
            <a:spLocks noGrp="1"/>
          </p:cNvSpPr>
          <p:nvPr>
            <p:ph type="ftr" sz="quarter" idx="11"/>
          </p:nvPr>
        </p:nvSpPr>
        <p:spPr>
          <a:xfrm>
            <a:off x="421200" y="756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1736387436"/>
      </p:ext>
    </p:extLst>
  </p:cSld>
  <p:clrMapOvr>
    <a:masterClrMapping/>
  </p:clrMapOvr>
  <p:extLst>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5" orient="horz" pos="785">
          <p15:clr>
            <a:srgbClr val="000000"/>
          </p15:clr>
        </p15:guide>
        <p15:guide id="6" pos="5783" userDrawn="1">
          <p15:clr>
            <a:srgbClr val="000000"/>
          </p15:clr>
        </p15:guide>
        <p15:guide id="8" pos="6032" userDrawn="1">
          <p15:clr>
            <a:srgbClr val="00000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Blaues Design: Inhalt + Gliederung">
    <p:spTree>
      <p:nvGrpSpPr>
        <p:cNvPr id="1" name=""/>
        <p:cNvGrpSpPr/>
        <p:nvPr/>
      </p:nvGrpSpPr>
      <p:grpSpPr>
        <a:xfrm>
          <a:off x="0" y="0"/>
          <a:ext cx="0" cy="0"/>
          <a:chOff x="0" y="0"/>
          <a:chExt cx="0" cy="0"/>
        </a:xfrm>
      </p:grpSpPr>
      <p:grpSp>
        <p:nvGrpSpPr>
          <p:cNvPr id="36" name="Regieanweisungen">
            <a:extLst>
              <a:ext uri="{FF2B5EF4-FFF2-40B4-BE49-F238E27FC236}">
                <a16:creationId xmlns:a16="http://schemas.microsoft.com/office/drawing/2014/main" id="{15D27760-FB5C-BD67-76BE-29C4BE0C1906}"/>
              </a:ext>
            </a:extLst>
          </p:cNvPr>
          <p:cNvGrpSpPr/>
          <p:nvPr userDrawn="1"/>
        </p:nvGrpSpPr>
        <p:grpSpPr>
          <a:xfrm>
            <a:off x="-2124000" y="-360000"/>
            <a:ext cx="16380000" cy="7596000"/>
            <a:chOff x="-2124000" y="-360000"/>
            <a:chExt cx="16380000" cy="7596000"/>
          </a:xfrm>
          <a:solidFill>
            <a:srgbClr val="E9ECF0"/>
          </a:solidFill>
        </p:grpSpPr>
        <p:sp>
          <p:nvSpPr>
            <p:cNvPr id="37" name="Fußzeile">
              <a:extLst>
                <a:ext uri="{FF2B5EF4-FFF2-40B4-BE49-F238E27FC236}">
                  <a16:creationId xmlns:a16="http://schemas.microsoft.com/office/drawing/2014/main" id="{5032CA6C-121D-BF6D-C7B2-6C604B281085}"/>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38" name="Text // Listenebene erhöhen">
              <a:extLst>
                <a:ext uri="{FF2B5EF4-FFF2-40B4-BE49-F238E27FC236}">
                  <a16:creationId xmlns:a16="http://schemas.microsoft.com/office/drawing/2014/main" id="{A165891F-61E5-56FD-708E-22D08BDB371C}"/>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39" name="Text // Listenebene verringern">
              <a:extLst>
                <a:ext uri="{FF2B5EF4-FFF2-40B4-BE49-F238E27FC236}">
                  <a16:creationId xmlns:a16="http://schemas.microsoft.com/office/drawing/2014/main" id="{E2668B78-99AB-1B17-AEC0-6A2CF107550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40" name="Listenebenen">
              <a:extLst>
                <a:ext uri="{FF2B5EF4-FFF2-40B4-BE49-F238E27FC236}">
                  <a16:creationId xmlns:a16="http://schemas.microsoft.com/office/drawing/2014/main" id="{7B77E159-A2A2-34AB-BC3B-3435C1FA0DB9}"/>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41" name="Bild // Listenebene verringern">
              <a:extLst>
                <a:ext uri="{FF2B5EF4-FFF2-40B4-BE49-F238E27FC236}">
                  <a16:creationId xmlns:a16="http://schemas.microsoft.com/office/drawing/2014/main" id="{9AF0FF70-78A9-7E9B-A76E-79EECFE82758}"/>
                </a:ext>
              </a:extLst>
            </p:cNvPr>
            <p:cNvPicPr>
              <a:picLocks noChangeAspect="1"/>
            </p:cNvPicPr>
            <p:nvPr userDrawn="1"/>
          </p:nvPicPr>
          <p:blipFill>
            <a:blip r:embed="rId2"/>
            <a:stretch>
              <a:fillRect/>
            </a:stretch>
          </p:blipFill>
          <p:spPr>
            <a:xfrm>
              <a:off x="-1071360" y="3564000"/>
              <a:ext cx="855360" cy="396000"/>
            </a:xfrm>
            <a:prstGeom prst="rect">
              <a:avLst/>
            </a:prstGeom>
            <a:grpFill/>
          </p:spPr>
        </p:pic>
        <p:pic>
          <p:nvPicPr>
            <p:cNvPr id="42" name="Bild // Listenebene erhöhen">
              <a:extLst>
                <a:ext uri="{FF2B5EF4-FFF2-40B4-BE49-F238E27FC236}">
                  <a16:creationId xmlns:a16="http://schemas.microsoft.com/office/drawing/2014/main" id="{914C75CB-813B-055A-6DA1-E92DEBD33494}"/>
                </a:ext>
              </a:extLst>
            </p:cNvPr>
            <p:cNvPicPr>
              <a:picLocks noChangeAspect="1"/>
            </p:cNvPicPr>
            <p:nvPr userDrawn="1"/>
          </p:nvPicPr>
          <p:blipFill>
            <a:blip r:embed="rId3"/>
            <a:stretch>
              <a:fillRect/>
            </a:stretch>
          </p:blipFill>
          <p:spPr>
            <a:xfrm>
              <a:off x="-1071360" y="3096000"/>
              <a:ext cx="855360" cy="396000"/>
            </a:xfrm>
            <a:prstGeom prst="rect">
              <a:avLst/>
            </a:prstGeom>
            <a:grpFill/>
          </p:spPr>
        </p:pic>
        <p:sp>
          <p:nvSpPr>
            <p:cNvPr id="43" name="Zurücksetzen">
              <a:extLst>
                <a:ext uri="{FF2B5EF4-FFF2-40B4-BE49-F238E27FC236}">
                  <a16:creationId xmlns:a16="http://schemas.microsoft.com/office/drawing/2014/main" id="{C38E7249-C8CC-C059-13A9-0424282C90F1}"/>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44" name="Layoutwechsel">
              <a:extLst>
                <a:ext uri="{FF2B5EF4-FFF2-40B4-BE49-F238E27FC236}">
                  <a16:creationId xmlns:a16="http://schemas.microsoft.com/office/drawing/2014/main" id="{A20107A6-5DBE-0E40-E547-51BB461CA0E2}"/>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45" name="Hilfslinien">
              <a:extLst>
                <a:ext uri="{FF2B5EF4-FFF2-40B4-BE49-F238E27FC236}">
                  <a16:creationId xmlns:a16="http://schemas.microsoft.com/office/drawing/2014/main" id="{55DC8FC3-F11B-F641-8E3E-6EC9F74AFCA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46" name="Hilfslinien">
              <a:extLst>
                <a:ext uri="{FF2B5EF4-FFF2-40B4-BE49-F238E27FC236}">
                  <a16:creationId xmlns:a16="http://schemas.microsoft.com/office/drawing/2014/main" id="{07480B4A-7573-6962-C0DA-DF0D7CAB895D}"/>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47" name="Listenebenen">
              <a:extLst>
                <a:ext uri="{FF2B5EF4-FFF2-40B4-BE49-F238E27FC236}">
                  <a16:creationId xmlns:a16="http://schemas.microsoft.com/office/drawing/2014/main" id="{9B68E375-6154-F60B-3EBC-5ECC82767C38}"/>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1-3 mal klicken für: </a:t>
              </a:r>
              <a:br>
                <a:rPr lang="de-DE" sz="1000" b="0" baseline="0" dirty="0">
                  <a:solidFill>
                    <a:schemeClr val="tx1"/>
                  </a:solidFill>
                  <a:latin typeface="+mn-lt"/>
                </a:rPr>
              </a:br>
              <a:r>
                <a:rPr lang="de-DE" sz="1000" b="0" baseline="0" dirty="0">
                  <a:solidFill>
                    <a:schemeClr val="tx1"/>
                  </a:solidFill>
                  <a:latin typeface="+mn-lt"/>
                </a:rPr>
                <a:t>Bulletpoints der Ebenen 1-3</a:t>
              </a:r>
            </a:p>
            <a:p>
              <a:pPr marL="0" marR="0" lvl="0" indent="0" algn="r" defTabSz="1207843" rtl="0" eaLnBrk="1" fontAlgn="auto" latinLnBrk="0" hangingPunct="1">
                <a:lnSpc>
                  <a:spcPct val="100000"/>
                </a:lnSpc>
                <a:spcBef>
                  <a:spcPts val="0"/>
                </a:spcBef>
                <a:spcAft>
                  <a:spcPts val="0"/>
                </a:spcAft>
                <a:buClrTx/>
                <a:buSzTx/>
                <a:buFontTx/>
                <a:buNone/>
                <a:tabLst/>
                <a:defRPr/>
              </a:pPr>
              <a:endParaRPr lang="de-DE" sz="1000" b="0" baseline="0" dirty="0">
                <a:solidFill>
                  <a:schemeClr val="tx1"/>
                </a:solidFill>
                <a:latin typeface="+mn-lt"/>
              </a:endParaRP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Ab dem vierten Klick:</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Nummerierte Aufzählung</a:t>
              </a:r>
            </a:p>
          </p:txBody>
        </p:sp>
        <p:sp>
          <p:nvSpPr>
            <p:cNvPr id="48" name="Listenebenen">
              <a:extLst>
                <a:ext uri="{FF2B5EF4-FFF2-40B4-BE49-F238E27FC236}">
                  <a16:creationId xmlns:a16="http://schemas.microsoft.com/office/drawing/2014/main" id="{2F292552-F8D9-7E42-1591-3F81D50521FC}"/>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49" name="Bild // Listenebene">
              <a:extLst>
                <a:ext uri="{FF2B5EF4-FFF2-40B4-BE49-F238E27FC236}">
                  <a16:creationId xmlns:a16="http://schemas.microsoft.com/office/drawing/2014/main" id="{297FAABC-8865-C72C-93E9-143225433B8F}"/>
                </a:ext>
              </a:extLst>
            </p:cNvPr>
            <p:cNvPicPr>
              <a:picLocks noChangeAspect="1"/>
            </p:cNvPicPr>
            <p:nvPr userDrawn="1"/>
          </p:nvPicPr>
          <p:blipFill>
            <a:blip r:embed="rId4"/>
            <a:srcRect/>
            <a:stretch/>
          </p:blipFill>
          <p:spPr>
            <a:xfrm>
              <a:off x="-1071360" y="5832000"/>
              <a:ext cx="855360" cy="383075"/>
            </a:xfrm>
            <a:prstGeom prst="rect">
              <a:avLst/>
            </a:prstGeom>
            <a:grpFill/>
          </p:spPr>
        </p:pic>
        <p:sp>
          <p:nvSpPr>
            <p:cNvPr id="50" name="X">
              <a:extLst>
                <a:ext uri="{FF2B5EF4-FFF2-40B4-BE49-F238E27FC236}">
                  <a16:creationId xmlns:a16="http://schemas.microsoft.com/office/drawing/2014/main" id="{B2222CB0-BCD7-004A-C735-51264D769A73}"/>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sp>
        <p:nvSpPr>
          <p:cNvPr id="34" name="Gliederung">
            <a:extLst>
              <a:ext uri="{FF2B5EF4-FFF2-40B4-BE49-F238E27FC236}">
                <a16:creationId xmlns:a16="http://schemas.microsoft.com/office/drawing/2014/main" id="{42BC4A26-5631-DCF0-24CB-29B5974CFAF4}"/>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Bitte in der Aufzählung </a:t>
            </a:r>
          </a:p>
          <a:p>
            <a:pPr indent="0" algn="l">
              <a:lnSpc>
                <a:spcPct val="100000"/>
              </a:lnSpc>
              <a:spcBef>
                <a:spcPts val="0"/>
              </a:spcBef>
              <a:spcAft>
                <a:spcPts val="0"/>
              </a:spcAft>
            </a:pPr>
            <a:r>
              <a:rPr lang="de-DE" sz="1000" b="1" baseline="0" dirty="0">
                <a:solidFill>
                  <a:schemeClr val="tx1"/>
                </a:solidFill>
                <a:latin typeface="+mn-lt"/>
              </a:rPr>
              <a:t>nur die Hauptkapitel </a:t>
            </a:r>
            <a:r>
              <a:rPr lang="de-DE" sz="1000" b="0" baseline="0" dirty="0">
                <a:solidFill>
                  <a:schemeClr val="tx1"/>
                </a:solidFill>
                <a:latin typeface="+mn-lt"/>
              </a:rPr>
              <a:t>aus der Gliederung aufführen.</a:t>
            </a:r>
          </a:p>
        </p:txBody>
      </p:sp>
      <p:sp>
        <p:nvSpPr>
          <p:cNvPr id="12" name="Fläche">
            <a:extLst>
              <a:ext uri="{FF2B5EF4-FFF2-40B4-BE49-F238E27FC236}">
                <a16:creationId xmlns:a16="http://schemas.microsoft.com/office/drawing/2014/main" id="{3AAD2D77-BC28-322C-F1D3-B3A04F77F418}"/>
              </a:ext>
            </a:extLst>
          </p:cNvPr>
          <p:cNvSpPr/>
          <p:nvPr userDrawn="1"/>
        </p:nvSpPr>
        <p:spPr>
          <a:xfrm>
            <a:off x="9203055"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4" name="Grafik">
            <a:extLst>
              <a:ext uri="{FF2B5EF4-FFF2-40B4-BE49-F238E27FC236}">
                <a16:creationId xmlns:a16="http://schemas.microsoft.com/office/drawing/2014/main" id="{C3CD2392-C99C-C4E8-4432-E36D7C81A433}"/>
              </a:ext>
            </a:extLst>
          </p:cNvPr>
          <p:cNvGrpSpPr>
            <a:grpSpLocks noGrp="1" noUngrp="1" noRot="1" noMove="1" noResize="1"/>
          </p:cNvGrpSpPr>
          <p:nvPr userDrawn="1"/>
        </p:nvGrpSpPr>
        <p:grpSpPr bwMode="auto">
          <a:xfrm>
            <a:off x="9383713" y="160338"/>
            <a:ext cx="2808287" cy="6697662"/>
            <a:chOff x="5911" y="101"/>
            <a:chExt cx="1769" cy="4219"/>
          </a:xfrm>
        </p:grpSpPr>
        <p:sp>
          <p:nvSpPr>
            <p:cNvPr id="7" name="Freeform 5">
              <a:extLst>
                <a:ext uri="{FF2B5EF4-FFF2-40B4-BE49-F238E27FC236}">
                  <a16:creationId xmlns:a16="http://schemas.microsoft.com/office/drawing/2014/main" id="{27D3547F-DC4E-BA88-CFFB-96EE0C806949}"/>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 name="Freeform 6">
              <a:extLst>
                <a:ext uri="{FF2B5EF4-FFF2-40B4-BE49-F238E27FC236}">
                  <a16:creationId xmlns:a16="http://schemas.microsoft.com/office/drawing/2014/main" id="{5AB09503-DF17-94A7-708B-09335AC284D9}"/>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 name="Freeform 7">
              <a:extLst>
                <a:ext uri="{FF2B5EF4-FFF2-40B4-BE49-F238E27FC236}">
                  <a16:creationId xmlns:a16="http://schemas.microsoft.com/office/drawing/2014/main" id="{39924023-C22E-674A-50A6-7D516E467C8A}"/>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 name="Freeform 8">
              <a:extLst>
                <a:ext uri="{FF2B5EF4-FFF2-40B4-BE49-F238E27FC236}">
                  <a16:creationId xmlns:a16="http://schemas.microsoft.com/office/drawing/2014/main" id="{766765A1-B672-5BB5-7FD7-3DED0EE9436E}"/>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9">
              <a:extLst>
                <a:ext uri="{FF2B5EF4-FFF2-40B4-BE49-F238E27FC236}">
                  <a16:creationId xmlns:a16="http://schemas.microsoft.com/office/drawing/2014/main" id="{39FF04F2-790E-3F1B-2FE7-7AE702EFE8E4}"/>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 name="Freeform 10">
              <a:extLst>
                <a:ext uri="{FF2B5EF4-FFF2-40B4-BE49-F238E27FC236}">
                  <a16:creationId xmlns:a16="http://schemas.microsoft.com/office/drawing/2014/main" id="{B3C75CAC-F38D-59B0-D4BD-CBD47AB3D1A0}"/>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 name="Freeform 11">
              <a:extLst>
                <a:ext uri="{FF2B5EF4-FFF2-40B4-BE49-F238E27FC236}">
                  <a16:creationId xmlns:a16="http://schemas.microsoft.com/office/drawing/2014/main" id="{84E81EA7-CB25-7414-A179-19400DA53F99}"/>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12">
              <a:extLst>
                <a:ext uri="{FF2B5EF4-FFF2-40B4-BE49-F238E27FC236}">
                  <a16:creationId xmlns:a16="http://schemas.microsoft.com/office/drawing/2014/main" id="{F60E6008-7A59-6554-E926-F8269579F5CE}"/>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13">
              <a:extLst>
                <a:ext uri="{FF2B5EF4-FFF2-40B4-BE49-F238E27FC236}">
                  <a16:creationId xmlns:a16="http://schemas.microsoft.com/office/drawing/2014/main" id="{37EEFAAD-90F2-4AB4-1944-D78F22A11925}"/>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14">
              <a:extLst>
                <a:ext uri="{FF2B5EF4-FFF2-40B4-BE49-F238E27FC236}">
                  <a16:creationId xmlns:a16="http://schemas.microsoft.com/office/drawing/2014/main" id="{55381F11-B53F-21CB-F021-CC5DBE0487C8}"/>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15">
              <a:extLst>
                <a:ext uri="{FF2B5EF4-FFF2-40B4-BE49-F238E27FC236}">
                  <a16:creationId xmlns:a16="http://schemas.microsoft.com/office/drawing/2014/main" id="{FDA38F84-AB18-913E-8C00-08F7708A0C60}"/>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16">
              <a:extLst>
                <a:ext uri="{FF2B5EF4-FFF2-40B4-BE49-F238E27FC236}">
                  <a16:creationId xmlns:a16="http://schemas.microsoft.com/office/drawing/2014/main" id="{E9969BB7-84E1-874C-63DE-87A61D6FDF72}"/>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 name="Freeform 17">
              <a:extLst>
                <a:ext uri="{FF2B5EF4-FFF2-40B4-BE49-F238E27FC236}">
                  <a16:creationId xmlns:a16="http://schemas.microsoft.com/office/drawing/2014/main" id="{DDCAD7F3-45F4-F99F-A51B-B8B5DC51339B}"/>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18">
              <a:extLst>
                <a:ext uri="{FF2B5EF4-FFF2-40B4-BE49-F238E27FC236}">
                  <a16:creationId xmlns:a16="http://schemas.microsoft.com/office/drawing/2014/main" id="{5E2C411F-A9AA-9561-5FB2-5E0E499A3C11}"/>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19">
              <a:extLst>
                <a:ext uri="{FF2B5EF4-FFF2-40B4-BE49-F238E27FC236}">
                  <a16:creationId xmlns:a16="http://schemas.microsoft.com/office/drawing/2014/main" id="{E7FAC5AA-BE78-330C-574C-B53E950CCD8C}"/>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20">
              <a:extLst>
                <a:ext uri="{FF2B5EF4-FFF2-40B4-BE49-F238E27FC236}">
                  <a16:creationId xmlns:a16="http://schemas.microsoft.com/office/drawing/2014/main" id="{C3C5B3C7-8D51-2F5D-32A7-53217232CE8A}"/>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1">
              <a:extLst>
                <a:ext uri="{FF2B5EF4-FFF2-40B4-BE49-F238E27FC236}">
                  <a16:creationId xmlns:a16="http://schemas.microsoft.com/office/drawing/2014/main" id="{D58BEBBA-5562-897E-DDF2-0FE51436B5BD}"/>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2">
              <a:extLst>
                <a:ext uri="{FF2B5EF4-FFF2-40B4-BE49-F238E27FC236}">
                  <a16:creationId xmlns:a16="http://schemas.microsoft.com/office/drawing/2014/main" id="{0A8E5CE0-7112-4D4F-E0A6-475176859C3B}"/>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3">
              <a:extLst>
                <a:ext uri="{FF2B5EF4-FFF2-40B4-BE49-F238E27FC236}">
                  <a16:creationId xmlns:a16="http://schemas.microsoft.com/office/drawing/2014/main" id="{B8F61B68-4F0E-D392-DB30-DB46DE0E6602}"/>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4">
              <a:extLst>
                <a:ext uri="{FF2B5EF4-FFF2-40B4-BE49-F238E27FC236}">
                  <a16:creationId xmlns:a16="http://schemas.microsoft.com/office/drawing/2014/main" id="{5327E983-AE55-AF59-8486-AFE03AA2BB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5">
              <a:extLst>
                <a:ext uri="{FF2B5EF4-FFF2-40B4-BE49-F238E27FC236}">
                  <a16:creationId xmlns:a16="http://schemas.microsoft.com/office/drawing/2014/main" id="{4098861C-9BB8-5DC4-DF4D-BBE4AA69B67E}"/>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6">
              <a:extLst>
                <a:ext uri="{FF2B5EF4-FFF2-40B4-BE49-F238E27FC236}">
                  <a16:creationId xmlns:a16="http://schemas.microsoft.com/office/drawing/2014/main" id="{1BD70751-FDA5-47C3-65EE-F48C60628EC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7">
              <a:extLst>
                <a:ext uri="{FF2B5EF4-FFF2-40B4-BE49-F238E27FC236}">
                  <a16:creationId xmlns:a16="http://schemas.microsoft.com/office/drawing/2014/main" id="{E5E69679-FB04-E40D-34AD-3F4D76338CFC}"/>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8">
              <a:extLst>
                <a:ext uri="{FF2B5EF4-FFF2-40B4-BE49-F238E27FC236}">
                  <a16:creationId xmlns:a16="http://schemas.microsoft.com/office/drawing/2014/main" id="{D08E274C-655E-F4CF-170D-BF5C147244F8}"/>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35" name="UNIVERSITÄT PADERBORN Logo">
            <a:extLst>
              <a:ext uri="{FF2B5EF4-FFF2-40B4-BE49-F238E27FC236}">
                <a16:creationId xmlns:a16="http://schemas.microsoft.com/office/drawing/2014/main" id="{4D8E16FA-AF62-2D06-1EAB-33DF00467FA7}"/>
              </a:ext>
            </a:extLst>
          </p:cNvPr>
          <p:cNvPicPr>
            <a:picLocks noGrp="1" noRot="1" noChangeAspect="1" noMove="1" noResize="1" noEditPoints="1" noAdjustHandles="1" noChangeArrowheads="1" noChangeShapeType="1" noCrop="1"/>
          </p:cNvPicPr>
          <p:nvPr userDrawn="1"/>
        </p:nvPicPr>
        <p:blipFill>
          <a:blip r:embed="rId5"/>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p:ph type="body" orient="vert" idx="15" hasCustomPrompt="1"/>
          </p:nvPr>
        </p:nvSpPr>
        <p:spPr>
          <a:xfrm>
            <a:off x="9583738" y="2030412"/>
            <a:ext cx="2185987" cy="3990975"/>
          </a:xfrm>
          <a:prstGeom prst="rect">
            <a:avLst/>
          </a:prstGeom>
        </p:spPr>
        <p:txBody>
          <a:bodyPr vert="horz" numCol="1"/>
          <a:lstStyle>
            <a:lvl1pPr marL="198000" indent="-198000" algn="l">
              <a:lnSpc>
                <a:spcPct val="100000"/>
              </a:lnSpc>
              <a:spcBef>
                <a:spcPts val="0"/>
              </a:spcBef>
              <a:spcAft>
                <a:spcPts val="800"/>
              </a:spcAft>
              <a:buFont typeface="+mj-lt"/>
              <a:buAutoNum type="arabicPeriod"/>
              <a:defRPr sz="1400" b="0">
                <a:solidFill>
                  <a:schemeClr val="bg1"/>
                </a:solidFill>
              </a:defRPr>
            </a:lvl1pPr>
            <a:lvl2pPr marL="198000" indent="-198000" algn="l">
              <a:lnSpc>
                <a:spcPct val="100000"/>
              </a:lnSpc>
              <a:spcBef>
                <a:spcPts val="0"/>
              </a:spcBef>
              <a:spcAft>
                <a:spcPts val="800"/>
              </a:spcAft>
              <a:buFont typeface="+mj-lt"/>
              <a:buAutoNum type="arabicPeriod"/>
              <a:defRPr sz="1400" b="0">
                <a:solidFill>
                  <a:schemeClr val="bg1"/>
                </a:solidFill>
              </a:defRPr>
            </a:lvl2pPr>
            <a:lvl3pPr marL="198000" indent="-198000" algn="l">
              <a:lnSpc>
                <a:spcPct val="100000"/>
              </a:lnSpc>
              <a:spcBef>
                <a:spcPts val="0"/>
              </a:spcBef>
              <a:spcAft>
                <a:spcPts val="800"/>
              </a:spcAft>
              <a:buFont typeface="+mj-lt"/>
              <a:buAutoNum type="arabicPeriod"/>
              <a:defRPr sz="1400" b="0">
                <a:solidFill>
                  <a:schemeClr val="bg1"/>
                </a:solidFill>
              </a:defRPr>
            </a:lvl3pPr>
            <a:lvl4pPr marL="198000" indent="-198000" algn="l">
              <a:lnSpc>
                <a:spcPct val="100000"/>
              </a:lnSpc>
              <a:spcBef>
                <a:spcPts val="0"/>
              </a:spcBef>
              <a:spcAft>
                <a:spcPts val="800"/>
              </a:spcAft>
              <a:buFont typeface="+mj-lt"/>
              <a:buAutoNum type="arabicPeriod"/>
              <a:defRPr sz="1400" b="0">
                <a:solidFill>
                  <a:schemeClr val="bg1"/>
                </a:solidFill>
              </a:defRPr>
            </a:lvl4pPr>
            <a:lvl5pPr marL="198000" indent="-198000" algn="l">
              <a:lnSpc>
                <a:spcPct val="100000"/>
              </a:lnSpc>
              <a:spcBef>
                <a:spcPts val="0"/>
              </a:spcBef>
              <a:spcAft>
                <a:spcPts val="800"/>
              </a:spcAft>
              <a:buFont typeface="+mj-lt"/>
              <a:buAutoNum type="arabicPeriod"/>
              <a:defRPr sz="1400" b="0">
                <a:solidFill>
                  <a:schemeClr val="bg1"/>
                </a:solidFill>
              </a:defRPr>
            </a:lvl5pPr>
            <a:lvl6pPr marL="198000" indent="-198000" algn="l">
              <a:lnSpc>
                <a:spcPct val="100000"/>
              </a:lnSpc>
              <a:spcBef>
                <a:spcPts val="0"/>
              </a:spcBef>
              <a:spcAft>
                <a:spcPts val="800"/>
              </a:spcAft>
              <a:buFont typeface="+mj-lt"/>
              <a:buAutoNum type="arabicPeriod"/>
              <a:defRPr sz="1400" b="0">
                <a:solidFill>
                  <a:schemeClr val="bg1"/>
                </a:solidFill>
              </a:defRPr>
            </a:lvl6pPr>
            <a:lvl7pPr marL="198000" indent="-198000" algn="l">
              <a:lnSpc>
                <a:spcPct val="100000"/>
              </a:lnSpc>
              <a:spcBef>
                <a:spcPts val="0"/>
              </a:spcBef>
              <a:spcAft>
                <a:spcPts val="800"/>
              </a:spcAft>
              <a:buFont typeface="+mj-lt"/>
              <a:buAutoNum type="arabicPeriod"/>
              <a:defRPr sz="1400" b="0">
                <a:solidFill>
                  <a:schemeClr val="bg1"/>
                </a:solidFill>
              </a:defRPr>
            </a:lvl7pPr>
            <a:lvl8pPr marL="198000" indent="-198000" algn="l">
              <a:lnSpc>
                <a:spcPct val="100000"/>
              </a:lnSpc>
              <a:spcBef>
                <a:spcPts val="0"/>
              </a:spcBef>
              <a:spcAft>
                <a:spcPts val="800"/>
              </a:spcAft>
              <a:buFont typeface="+mj-lt"/>
              <a:buAutoNum type="arabicPeriod"/>
              <a:defRPr sz="1400" b="0">
                <a:solidFill>
                  <a:schemeClr val="bg1"/>
                </a:solidFill>
              </a:defRPr>
            </a:lvl8pPr>
            <a:lvl9pPr marL="198000" indent="-198000" algn="l">
              <a:lnSpc>
                <a:spcPct val="100000"/>
              </a:lnSpc>
              <a:spcBef>
                <a:spcPts val="0"/>
              </a:spcBef>
              <a:spcAft>
                <a:spcPts val="800"/>
              </a:spcAft>
              <a:buFont typeface="+mj-lt"/>
              <a:buAutoNum type="arabicPeriod"/>
              <a:defRPr sz="140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Inhalt">
            <a:extLst>
              <a:ext uri="{FF2B5EF4-FFF2-40B4-BE49-F238E27FC236}">
                <a16:creationId xmlns:a16="http://schemas.microsoft.com/office/drawing/2014/main" id="{EFE1DC1D-30EE-6DA7-90DB-CFEF8C71DB10}"/>
              </a:ext>
            </a:extLst>
          </p:cNvPr>
          <p:cNvSpPr>
            <a:spLocks noGrp="1"/>
          </p:cNvSpPr>
          <p:nvPr>
            <p:ph idx="1" hasCustomPrompt="1"/>
          </p:nvPr>
        </p:nvSpPr>
        <p:spPr>
          <a:xfrm>
            <a:off x="422275" y="2263774"/>
            <a:ext cx="8445500" cy="3757613"/>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3" name="Headline">
            <a:extLst>
              <a:ext uri="{FF2B5EF4-FFF2-40B4-BE49-F238E27FC236}">
                <a16:creationId xmlns:a16="http://schemas.microsoft.com/office/drawing/2014/main" id="{F2338D21-A11E-3DA9-C8D2-FE934AA62E54}"/>
              </a:ext>
            </a:extLst>
          </p:cNvPr>
          <p:cNvSpPr>
            <a:spLocks noGrp="1"/>
          </p:cNvSpPr>
          <p:nvPr>
            <p:ph type="title" hasCustomPrompt="1"/>
          </p:nvPr>
        </p:nvSpPr>
        <p:spPr>
          <a:xfrm>
            <a:off x="422275" y="1246189"/>
            <a:ext cx="8445500" cy="864000"/>
          </a:xfrm>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2596702690"/>
      </p:ext>
    </p:extLst>
  </p:cSld>
  <p:clrMapOvr>
    <a:masterClrMapping/>
  </p:clrMapOvr>
  <p:extLst>
    <p:ext uri="{DCECCB84-F9BA-43D5-87BE-67443E8EF086}">
      <p15:sldGuideLst xmlns:p15="http://schemas.microsoft.com/office/powerpoint/2012/main">
        <p15:guide id="1" orient="horz" pos="3793" userDrawn="1">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guide id="6" pos="6032" userDrawn="1">
          <p15:clr>
            <a:srgbClr val="000000"/>
          </p15:clr>
        </p15:guide>
        <p15:guide id="11" pos="5586">
          <p15:clr>
            <a:srgbClr val="000000"/>
          </p15:clr>
        </p15:guide>
        <p15:guide id="12" orient="horz" pos="1279">
          <p15:clr>
            <a:srgbClr val="00000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aues Design: Bild / Text + Gliederung">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3B13DBF9-1447-4D0B-AA6B-C00C855F8F4B}"/>
              </a:ext>
            </a:extLst>
          </p:cNvPr>
          <p:cNvGrpSpPr/>
          <p:nvPr userDrawn="1"/>
        </p:nvGrpSpPr>
        <p:grpSpPr>
          <a:xfrm>
            <a:off x="-2074056" y="-360000"/>
            <a:ext cx="16330056" cy="7596000"/>
            <a:chOff x="-2074056" y="-360000"/>
            <a:chExt cx="16330056" cy="7596000"/>
          </a:xfrm>
        </p:grpSpPr>
        <p:sp>
          <p:nvSpPr>
            <p:cNvPr id="43" name="Fußzeile">
              <a:extLst>
                <a:ext uri="{FF2B5EF4-FFF2-40B4-BE49-F238E27FC236}">
                  <a16:creationId xmlns:a16="http://schemas.microsoft.com/office/drawing/2014/main" id="{71E371CD-A26C-7146-1334-083971BB3F7F}"/>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49" name="Zurücksetzen">
              <a:extLst>
                <a:ext uri="{FF2B5EF4-FFF2-40B4-BE49-F238E27FC236}">
                  <a16:creationId xmlns:a16="http://schemas.microsoft.com/office/drawing/2014/main" id="{01FE051F-85A7-876C-1D39-F6CFB8A9C5F0}"/>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50" name="Layoutwechsel">
              <a:extLst>
                <a:ext uri="{FF2B5EF4-FFF2-40B4-BE49-F238E27FC236}">
                  <a16:creationId xmlns:a16="http://schemas.microsoft.com/office/drawing/2014/main" id="{ADAB6339-7EC9-1D34-FCC2-776E6545239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51" name="Hilfslinien">
              <a:extLst>
                <a:ext uri="{FF2B5EF4-FFF2-40B4-BE49-F238E27FC236}">
                  <a16:creationId xmlns:a16="http://schemas.microsoft.com/office/drawing/2014/main" id="{01355BF7-31F0-F84B-3E5C-69EF89D49C62}"/>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52" name="Hilfslinien">
              <a:extLst>
                <a:ext uri="{FF2B5EF4-FFF2-40B4-BE49-F238E27FC236}">
                  <a16:creationId xmlns:a16="http://schemas.microsoft.com/office/drawing/2014/main" id="{E4EDCC55-D79D-35FC-B0AC-3034AD2337F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57" name="Regieanweisungen Bilder">
              <a:extLst>
                <a:ext uri="{FF2B5EF4-FFF2-40B4-BE49-F238E27FC236}">
                  <a16:creationId xmlns:a16="http://schemas.microsoft.com/office/drawing/2014/main" id="{127A86AE-84C8-19B6-7C36-6BC106D1F1BD}"/>
                </a:ext>
              </a:extLst>
            </p:cNvPr>
            <p:cNvGrpSpPr/>
            <p:nvPr userDrawn="1"/>
          </p:nvGrpSpPr>
          <p:grpSpPr>
            <a:xfrm>
              <a:off x="-2074056" y="2110189"/>
              <a:ext cx="1908000" cy="2152480"/>
              <a:chOff x="12348000" y="1295998"/>
              <a:chExt cx="1908000" cy="2152480"/>
            </a:xfrm>
          </p:grpSpPr>
          <p:sp>
            <p:nvSpPr>
              <p:cNvPr id="58" name="Bild austauschen">
                <a:extLst>
                  <a:ext uri="{FF2B5EF4-FFF2-40B4-BE49-F238E27FC236}">
                    <a16:creationId xmlns:a16="http://schemas.microsoft.com/office/drawing/2014/main" id="{76F1511C-093A-9CAA-C6F2-DB76A58CFDE1}"/>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59" name="Bildausschnitt">
                <a:extLst>
                  <a:ext uri="{FF2B5EF4-FFF2-40B4-BE49-F238E27FC236}">
                    <a16:creationId xmlns:a16="http://schemas.microsoft.com/office/drawing/2014/main" id="{2FB0BB32-D056-322A-8488-965F940E32F8}"/>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60" name="Bildausschnitt">
                <a:extLst>
                  <a:ext uri="{FF2B5EF4-FFF2-40B4-BE49-F238E27FC236}">
                    <a16:creationId xmlns:a16="http://schemas.microsoft.com/office/drawing/2014/main" id="{05623790-CB5D-3E61-23F8-D2B37579D090}"/>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sp>
          <p:nvSpPr>
            <p:cNvPr id="40" name="Gliederung">
              <a:extLst>
                <a:ext uri="{FF2B5EF4-FFF2-40B4-BE49-F238E27FC236}">
                  <a16:creationId xmlns:a16="http://schemas.microsoft.com/office/drawing/2014/main" id="{C9DB7DA4-F937-AFC3-B6DB-B72C3BF2FDD7}"/>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Bitte in der Aufzählung </a:t>
              </a:r>
            </a:p>
            <a:p>
              <a:pPr indent="0" algn="l">
                <a:lnSpc>
                  <a:spcPct val="100000"/>
                </a:lnSpc>
                <a:spcBef>
                  <a:spcPts val="0"/>
                </a:spcBef>
                <a:spcAft>
                  <a:spcPts val="0"/>
                </a:spcAft>
              </a:pPr>
              <a:r>
                <a:rPr lang="de-DE" sz="1000" b="1" baseline="0" dirty="0">
                  <a:solidFill>
                    <a:schemeClr val="tx1"/>
                  </a:solidFill>
                  <a:latin typeface="+mn-lt"/>
                </a:rPr>
                <a:t>nur die Hauptkapitel </a:t>
              </a:r>
              <a:r>
                <a:rPr lang="de-DE" sz="1000" b="0" baseline="0" dirty="0">
                  <a:solidFill>
                    <a:schemeClr val="tx1"/>
                  </a:solidFill>
                  <a:latin typeface="+mn-lt"/>
                </a:rPr>
                <a:t>aus der Gliederung aufführen.</a:t>
              </a:r>
            </a:p>
          </p:txBody>
        </p:sp>
      </p:grpSp>
      <p:sp>
        <p:nvSpPr>
          <p:cNvPr id="12" name="Fläche">
            <a:extLst>
              <a:ext uri="{FF2B5EF4-FFF2-40B4-BE49-F238E27FC236}">
                <a16:creationId xmlns:a16="http://schemas.microsoft.com/office/drawing/2014/main" id="{3AAD2D77-BC28-322C-F1D3-B3A04F77F418}"/>
              </a:ext>
            </a:extLst>
          </p:cNvPr>
          <p:cNvSpPr/>
          <p:nvPr userDrawn="1"/>
        </p:nvSpPr>
        <p:spPr>
          <a:xfrm>
            <a:off x="9203055"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 name="Grafik">
            <a:extLst>
              <a:ext uri="{FF2B5EF4-FFF2-40B4-BE49-F238E27FC236}">
                <a16:creationId xmlns:a16="http://schemas.microsoft.com/office/drawing/2014/main" id="{0779EB12-8393-253E-4C4E-977DC7C5B8E7}"/>
              </a:ext>
            </a:extLst>
          </p:cNvPr>
          <p:cNvGrpSpPr>
            <a:grpSpLocks noGrp="1" noUngrp="1" noRot="1" noChangeAspect="1" noMove="1" noResize="1"/>
          </p:cNvGrpSpPr>
          <p:nvPr userDrawn="1"/>
        </p:nvGrpSpPr>
        <p:grpSpPr bwMode="auto">
          <a:xfrm>
            <a:off x="9383713" y="160338"/>
            <a:ext cx="2808287" cy="6697662"/>
            <a:chOff x="5911" y="101"/>
            <a:chExt cx="1769" cy="4219"/>
          </a:xfrm>
        </p:grpSpPr>
        <p:sp>
          <p:nvSpPr>
            <p:cNvPr id="7" name="Freeform 5">
              <a:extLst>
                <a:ext uri="{FF2B5EF4-FFF2-40B4-BE49-F238E27FC236}">
                  <a16:creationId xmlns:a16="http://schemas.microsoft.com/office/drawing/2014/main" id="{A9AEBD0D-A637-E6CB-42DA-5FFA5A8321A1}"/>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6">
              <a:extLst>
                <a:ext uri="{FF2B5EF4-FFF2-40B4-BE49-F238E27FC236}">
                  <a16:creationId xmlns:a16="http://schemas.microsoft.com/office/drawing/2014/main" id="{3E3B395B-DF68-8835-9B44-923B267BE3A0}"/>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 name="Freeform 7">
              <a:extLst>
                <a:ext uri="{FF2B5EF4-FFF2-40B4-BE49-F238E27FC236}">
                  <a16:creationId xmlns:a16="http://schemas.microsoft.com/office/drawing/2014/main" id="{05387103-F217-18FD-220D-B2301A3B16D5}"/>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 name="Freeform 8">
              <a:extLst>
                <a:ext uri="{FF2B5EF4-FFF2-40B4-BE49-F238E27FC236}">
                  <a16:creationId xmlns:a16="http://schemas.microsoft.com/office/drawing/2014/main" id="{BCA8A9D3-E15F-716B-5F8F-AE1E6A874597}"/>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9">
              <a:extLst>
                <a:ext uri="{FF2B5EF4-FFF2-40B4-BE49-F238E27FC236}">
                  <a16:creationId xmlns:a16="http://schemas.microsoft.com/office/drawing/2014/main" id="{CEBF3CC6-45A8-FE94-28D6-2E7ED22B329C}"/>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10">
              <a:extLst>
                <a:ext uri="{FF2B5EF4-FFF2-40B4-BE49-F238E27FC236}">
                  <a16:creationId xmlns:a16="http://schemas.microsoft.com/office/drawing/2014/main" id="{720A5B26-EB6E-B30D-BCE6-388E8E5EBC0E}"/>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11">
              <a:extLst>
                <a:ext uri="{FF2B5EF4-FFF2-40B4-BE49-F238E27FC236}">
                  <a16:creationId xmlns:a16="http://schemas.microsoft.com/office/drawing/2014/main" id="{65985CC9-DC6C-C3CB-20C7-5E5CC72B47FA}"/>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12">
              <a:extLst>
                <a:ext uri="{FF2B5EF4-FFF2-40B4-BE49-F238E27FC236}">
                  <a16:creationId xmlns:a16="http://schemas.microsoft.com/office/drawing/2014/main" id="{6AC10E4F-98F0-F003-DDEE-73A9B2C6B431}"/>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13">
              <a:extLst>
                <a:ext uri="{FF2B5EF4-FFF2-40B4-BE49-F238E27FC236}">
                  <a16:creationId xmlns:a16="http://schemas.microsoft.com/office/drawing/2014/main" id="{E7C7D5F7-83E2-49CB-2492-F4EF52C7F57A}"/>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 name="Freeform 14">
              <a:extLst>
                <a:ext uri="{FF2B5EF4-FFF2-40B4-BE49-F238E27FC236}">
                  <a16:creationId xmlns:a16="http://schemas.microsoft.com/office/drawing/2014/main" id="{0666A8F7-E500-ABC3-B0B2-9094DB8E9C6C}"/>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15">
              <a:extLst>
                <a:ext uri="{FF2B5EF4-FFF2-40B4-BE49-F238E27FC236}">
                  <a16:creationId xmlns:a16="http://schemas.microsoft.com/office/drawing/2014/main" id="{4B8DD891-258B-84EE-D2A8-DF72587B9F39}"/>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16">
              <a:extLst>
                <a:ext uri="{FF2B5EF4-FFF2-40B4-BE49-F238E27FC236}">
                  <a16:creationId xmlns:a16="http://schemas.microsoft.com/office/drawing/2014/main" id="{49689DAA-72D6-C056-35D2-D16C176A8398}"/>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17">
              <a:extLst>
                <a:ext uri="{FF2B5EF4-FFF2-40B4-BE49-F238E27FC236}">
                  <a16:creationId xmlns:a16="http://schemas.microsoft.com/office/drawing/2014/main" id="{B385F760-1D73-7D15-D6C8-0DC23EC6A8A1}"/>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18">
              <a:extLst>
                <a:ext uri="{FF2B5EF4-FFF2-40B4-BE49-F238E27FC236}">
                  <a16:creationId xmlns:a16="http://schemas.microsoft.com/office/drawing/2014/main" id="{C3FC14F5-D14B-E173-9247-029F26D4C886}"/>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19">
              <a:extLst>
                <a:ext uri="{FF2B5EF4-FFF2-40B4-BE49-F238E27FC236}">
                  <a16:creationId xmlns:a16="http://schemas.microsoft.com/office/drawing/2014/main" id="{FD73D1D8-12FD-1518-507E-DFF10EE38098}"/>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0">
              <a:extLst>
                <a:ext uri="{FF2B5EF4-FFF2-40B4-BE49-F238E27FC236}">
                  <a16:creationId xmlns:a16="http://schemas.microsoft.com/office/drawing/2014/main" id="{63ACB94E-560E-E31B-BA75-F46DFE51E450}"/>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1">
              <a:extLst>
                <a:ext uri="{FF2B5EF4-FFF2-40B4-BE49-F238E27FC236}">
                  <a16:creationId xmlns:a16="http://schemas.microsoft.com/office/drawing/2014/main" id="{AC17B58E-FE93-A758-8F78-9CE23435272E}"/>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2">
              <a:extLst>
                <a:ext uri="{FF2B5EF4-FFF2-40B4-BE49-F238E27FC236}">
                  <a16:creationId xmlns:a16="http://schemas.microsoft.com/office/drawing/2014/main" id="{054CDC32-EAF0-A06B-B8F1-D456E3454228}"/>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3">
              <a:extLst>
                <a:ext uri="{FF2B5EF4-FFF2-40B4-BE49-F238E27FC236}">
                  <a16:creationId xmlns:a16="http://schemas.microsoft.com/office/drawing/2014/main" id="{AED5FEB0-45F9-D1C4-C726-01F996C2055C}"/>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4">
              <a:extLst>
                <a:ext uri="{FF2B5EF4-FFF2-40B4-BE49-F238E27FC236}">
                  <a16:creationId xmlns:a16="http://schemas.microsoft.com/office/drawing/2014/main" id="{6AD5CFB9-1A61-C104-90B6-C9ADC88D48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5">
              <a:extLst>
                <a:ext uri="{FF2B5EF4-FFF2-40B4-BE49-F238E27FC236}">
                  <a16:creationId xmlns:a16="http://schemas.microsoft.com/office/drawing/2014/main" id="{9AEE850C-43B1-14FD-BC02-524528E464E2}"/>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26">
              <a:extLst>
                <a:ext uri="{FF2B5EF4-FFF2-40B4-BE49-F238E27FC236}">
                  <a16:creationId xmlns:a16="http://schemas.microsoft.com/office/drawing/2014/main" id="{99E27042-EF0F-C093-9F3D-5B0F074AEDF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27">
              <a:extLst>
                <a:ext uri="{FF2B5EF4-FFF2-40B4-BE49-F238E27FC236}">
                  <a16:creationId xmlns:a16="http://schemas.microsoft.com/office/drawing/2014/main" id="{948360E7-911F-4C5E-2805-D1BC3B042224}"/>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28">
              <a:extLst>
                <a:ext uri="{FF2B5EF4-FFF2-40B4-BE49-F238E27FC236}">
                  <a16:creationId xmlns:a16="http://schemas.microsoft.com/office/drawing/2014/main" id="{81F9881F-69E7-A3F2-09D4-624BFD0583B9}"/>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41" name="UNIVERSITÄT PADERBORN Logo">
            <a:extLst>
              <a:ext uri="{FF2B5EF4-FFF2-40B4-BE49-F238E27FC236}">
                <a16:creationId xmlns:a16="http://schemas.microsoft.com/office/drawing/2014/main" id="{EA756A94-E18D-31C9-ED74-DD1487DF1A38}"/>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userDrawn="1">
            <p:ph type="body" orient="vert" idx="15" hasCustomPrompt="1"/>
          </p:nvPr>
        </p:nvSpPr>
        <p:spPr>
          <a:xfrm>
            <a:off x="9583738" y="2030412"/>
            <a:ext cx="2185987" cy="3990976"/>
          </a:xfrm>
          <a:prstGeom prst="rect">
            <a:avLst/>
          </a:prstGeom>
        </p:spPr>
        <p:txBody>
          <a:bodyPr vert="horz" numCol="1"/>
          <a:lstStyle>
            <a:lvl1pPr marL="198000" indent="-198000" algn="l">
              <a:lnSpc>
                <a:spcPct val="100000"/>
              </a:lnSpc>
              <a:spcBef>
                <a:spcPts val="0"/>
              </a:spcBef>
              <a:spcAft>
                <a:spcPts val="800"/>
              </a:spcAft>
              <a:buFont typeface="+mj-lt"/>
              <a:buAutoNum type="arabicPeriod"/>
              <a:defRPr sz="1400" b="0">
                <a:solidFill>
                  <a:schemeClr val="bg1"/>
                </a:solidFill>
              </a:defRPr>
            </a:lvl1pPr>
            <a:lvl2pPr marL="198000" indent="-198000" algn="l">
              <a:lnSpc>
                <a:spcPct val="100000"/>
              </a:lnSpc>
              <a:spcBef>
                <a:spcPts val="0"/>
              </a:spcBef>
              <a:spcAft>
                <a:spcPts val="800"/>
              </a:spcAft>
              <a:buFont typeface="+mj-lt"/>
              <a:buAutoNum type="arabicPeriod"/>
              <a:defRPr sz="1400" b="0">
                <a:solidFill>
                  <a:schemeClr val="bg1"/>
                </a:solidFill>
              </a:defRPr>
            </a:lvl2pPr>
            <a:lvl3pPr marL="198000" indent="-198000" algn="l">
              <a:lnSpc>
                <a:spcPct val="100000"/>
              </a:lnSpc>
              <a:spcBef>
                <a:spcPts val="0"/>
              </a:spcBef>
              <a:spcAft>
                <a:spcPts val="800"/>
              </a:spcAft>
              <a:buFont typeface="+mj-lt"/>
              <a:buAutoNum type="arabicPeriod"/>
              <a:defRPr sz="1400" b="0">
                <a:solidFill>
                  <a:schemeClr val="bg1"/>
                </a:solidFill>
              </a:defRPr>
            </a:lvl3pPr>
            <a:lvl4pPr marL="198000" indent="-198000" algn="l">
              <a:lnSpc>
                <a:spcPct val="100000"/>
              </a:lnSpc>
              <a:spcBef>
                <a:spcPts val="0"/>
              </a:spcBef>
              <a:spcAft>
                <a:spcPts val="800"/>
              </a:spcAft>
              <a:buFont typeface="+mj-lt"/>
              <a:buAutoNum type="arabicPeriod"/>
              <a:defRPr sz="1400" b="0">
                <a:solidFill>
                  <a:schemeClr val="bg1"/>
                </a:solidFill>
              </a:defRPr>
            </a:lvl4pPr>
            <a:lvl5pPr marL="198000" indent="-198000" algn="l">
              <a:lnSpc>
                <a:spcPct val="100000"/>
              </a:lnSpc>
              <a:spcBef>
                <a:spcPts val="0"/>
              </a:spcBef>
              <a:spcAft>
                <a:spcPts val="800"/>
              </a:spcAft>
              <a:buFont typeface="+mj-lt"/>
              <a:buAutoNum type="arabicPeriod"/>
              <a:defRPr sz="1400" b="0">
                <a:solidFill>
                  <a:schemeClr val="bg1"/>
                </a:solidFill>
              </a:defRPr>
            </a:lvl5pPr>
            <a:lvl6pPr marL="198000" indent="-198000" algn="l">
              <a:lnSpc>
                <a:spcPct val="100000"/>
              </a:lnSpc>
              <a:spcBef>
                <a:spcPts val="0"/>
              </a:spcBef>
              <a:spcAft>
                <a:spcPts val="800"/>
              </a:spcAft>
              <a:buFont typeface="+mj-lt"/>
              <a:buAutoNum type="arabicPeriod"/>
              <a:defRPr sz="1400" b="0">
                <a:solidFill>
                  <a:schemeClr val="bg1"/>
                </a:solidFill>
              </a:defRPr>
            </a:lvl6pPr>
            <a:lvl7pPr marL="198000" indent="-198000" algn="l">
              <a:lnSpc>
                <a:spcPct val="100000"/>
              </a:lnSpc>
              <a:spcBef>
                <a:spcPts val="0"/>
              </a:spcBef>
              <a:spcAft>
                <a:spcPts val="800"/>
              </a:spcAft>
              <a:buFont typeface="+mj-lt"/>
              <a:buAutoNum type="arabicPeriod"/>
              <a:defRPr sz="1400" b="0">
                <a:solidFill>
                  <a:schemeClr val="bg1"/>
                </a:solidFill>
              </a:defRPr>
            </a:lvl7pPr>
            <a:lvl8pPr marL="198000" indent="-198000" algn="l">
              <a:lnSpc>
                <a:spcPct val="100000"/>
              </a:lnSpc>
              <a:spcBef>
                <a:spcPts val="0"/>
              </a:spcBef>
              <a:spcAft>
                <a:spcPts val="800"/>
              </a:spcAft>
              <a:buFont typeface="+mj-lt"/>
              <a:buAutoNum type="arabicPeriod"/>
              <a:defRPr sz="1400" b="0">
                <a:solidFill>
                  <a:schemeClr val="bg1"/>
                </a:solidFill>
              </a:defRPr>
            </a:lvl8pPr>
            <a:lvl9pPr marL="198000" indent="-198000" algn="l">
              <a:lnSpc>
                <a:spcPct val="100000"/>
              </a:lnSpc>
              <a:spcBef>
                <a:spcPts val="0"/>
              </a:spcBef>
              <a:spcAft>
                <a:spcPts val="800"/>
              </a:spcAft>
              <a:buFont typeface="+mj-lt"/>
              <a:buAutoNum type="arabicPeriod"/>
              <a:defRPr sz="140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3611562" y="2263774"/>
            <a:ext cx="5256212" cy="375761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8" name="Headline">
            <a:extLst>
              <a:ext uri="{FF2B5EF4-FFF2-40B4-BE49-F238E27FC236}">
                <a16:creationId xmlns:a16="http://schemas.microsoft.com/office/drawing/2014/main" id="{C1A14608-6224-8D95-FDD7-525B66C1E379}"/>
              </a:ext>
            </a:extLst>
          </p:cNvPr>
          <p:cNvSpPr>
            <a:spLocks noGrp="1"/>
          </p:cNvSpPr>
          <p:nvPr userDrawn="1">
            <p:ph type="title" hasCustomPrompt="1"/>
          </p:nvPr>
        </p:nvSpPr>
        <p:spPr>
          <a:xfrm>
            <a:off x="3611564" y="1246189"/>
            <a:ext cx="5256212" cy="864000"/>
          </a:xfrm>
        </p:spPr>
        <p:txBody>
          <a:bodyPr/>
          <a:lstStyle>
            <a:lvl1pPr>
              <a:defRPr/>
            </a:lvl1pPr>
          </a:lstStyle>
          <a:p>
            <a:r>
              <a:rPr lang="de-DE" dirty="0"/>
              <a:t>Überschrift</a:t>
            </a:r>
            <a:br>
              <a:rPr lang="de-DE" dirty="0"/>
            </a:br>
            <a:r>
              <a:rPr lang="de-DE" dirty="0"/>
              <a:t>maximal zwei Zeilen</a:t>
            </a:r>
          </a:p>
        </p:txBody>
      </p:sp>
      <p:sp>
        <p:nvSpPr>
          <p:cNvPr id="11" name="Bildunterzeile">
            <a:extLst>
              <a:ext uri="{FF2B5EF4-FFF2-40B4-BE49-F238E27FC236}">
                <a16:creationId xmlns:a16="http://schemas.microsoft.com/office/drawing/2014/main" id="{4C5AA25F-CBBB-E710-915B-760807FC3EA0}"/>
              </a:ext>
            </a:extLst>
          </p:cNvPr>
          <p:cNvSpPr>
            <a:spLocks noGrp="1"/>
          </p:cNvSpPr>
          <p:nvPr userDrawn="1">
            <p:ph type="body" orient="vert" idx="14" hasCustomPrompt="1"/>
          </p:nvPr>
        </p:nvSpPr>
        <p:spPr>
          <a:xfrm>
            <a:off x="422274" y="5768975"/>
            <a:ext cx="2894013" cy="252413"/>
          </a:xfrm>
          <a:prstGeom prst="rect">
            <a:avLst/>
          </a:prstGeom>
        </p:spPr>
        <p:txBody>
          <a:bodyPr vert="horz" numCol="1"/>
          <a:lstStyle>
            <a:lvl1pPr marL="0" indent="0">
              <a:lnSpc>
                <a:spcPct val="100000"/>
              </a:lnSpc>
              <a:spcBef>
                <a:spcPts val="0"/>
              </a:spcBef>
              <a:spcAft>
                <a:spcPts val="0"/>
              </a:spcAft>
              <a:buFont typeface="+mj-lt"/>
              <a:buNone/>
              <a:defRPr sz="1400">
                <a:latin typeface="+mj-lt"/>
              </a:defRPr>
            </a:lvl1pPr>
            <a:lvl2pPr marL="0" indent="0">
              <a:lnSpc>
                <a:spcPct val="100000"/>
              </a:lnSpc>
              <a:spcBef>
                <a:spcPts val="0"/>
              </a:spcBef>
              <a:spcAft>
                <a:spcPts val="0"/>
              </a:spcAft>
              <a:buFont typeface="+mj-lt"/>
              <a:buNone/>
              <a:defRPr sz="1400">
                <a:latin typeface="+mj-lt"/>
              </a:defRPr>
            </a:lvl2pPr>
            <a:lvl3pPr marL="0" indent="0">
              <a:lnSpc>
                <a:spcPct val="100000"/>
              </a:lnSpc>
              <a:spcBef>
                <a:spcPts val="0"/>
              </a:spcBef>
              <a:spcAft>
                <a:spcPts val="0"/>
              </a:spcAft>
              <a:buFont typeface="+mj-lt"/>
              <a:buNone/>
              <a:defRPr sz="1400">
                <a:latin typeface="+mj-lt"/>
              </a:defRPr>
            </a:lvl3pPr>
            <a:lvl4pPr marL="0" indent="0">
              <a:lnSpc>
                <a:spcPct val="100000"/>
              </a:lnSpc>
              <a:spcBef>
                <a:spcPts val="0"/>
              </a:spcBef>
              <a:spcAft>
                <a:spcPts val="0"/>
              </a:spcAft>
              <a:buFont typeface="+mj-lt"/>
              <a:buNone/>
              <a:defRPr sz="1400">
                <a:latin typeface="+mj-lt"/>
              </a:defRPr>
            </a:lvl4pPr>
            <a:lvl5pPr marL="0" indent="0">
              <a:lnSpc>
                <a:spcPct val="100000"/>
              </a:lnSpc>
              <a:spcBef>
                <a:spcPts val="0"/>
              </a:spcBef>
              <a:spcAft>
                <a:spcPts val="0"/>
              </a:spcAft>
              <a:buFont typeface="+mj-lt"/>
              <a:buNone/>
              <a:defRPr sz="1400">
                <a:latin typeface="+mj-lt"/>
              </a:defRPr>
            </a:lvl5pPr>
            <a:lvl6pPr marL="0" indent="0">
              <a:lnSpc>
                <a:spcPct val="100000"/>
              </a:lnSpc>
              <a:spcBef>
                <a:spcPts val="0"/>
              </a:spcBef>
              <a:spcAft>
                <a:spcPts val="0"/>
              </a:spcAft>
              <a:buFont typeface="+mj-lt"/>
              <a:buNone/>
              <a:defRPr sz="1400">
                <a:latin typeface="+mj-lt"/>
              </a:defRPr>
            </a:lvl6pPr>
            <a:lvl7pPr marL="0" indent="0">
              <a:lnSpc>
                <a:spcPct val="100000"/>
              </a:lnSpc>
              <a:spcBef>
                <a:spcPts val="0"/>
              </a:spcBef>
              <a:spcAft>
                <a:spcPts val="0"/>
              </a:spcAft>
              <a:buFont typeface="+mj-lt"/>
              <a:buNone/>
              <a:defRPr sz="1400">
                <a:latin typeface="+mj-lt"/>
              </a:defRPr>
            </a:lvl7pPr>
            <a:lvl8pPr marL="0" indent="0">
              <a:lnSpc>
                <a:spcPct val="100000"/>
              </a:lnSpc>
              <a:spcBef>
                <a:spcPts val="0"/>
              </a:spcBef>
              <a:spcAft>
                <a:spcPts val="0"/>
              </a:spcAft>
              <a:buFont typeface="+mj-lt"/>
              <a:buNone/>
              <a:defRPr sz="1400">
                <a:latin typeface="+mj-lt"/>
              </a:defRPr>
            </a:lvl8pPr>
            <a:lvl9pPr marL="0" indent="0">
              <a:lnSpc>
                <a:spcPct val="100000"/>
              </a:lnSpc>
              <a:spcBef>
                <a:spcPts val="0"/>
              </a:spcBef>
              <a:spcAft>
                <a:spcPts val="0"/>
              </a:spcAft>
              <a:buFont typeface="+mj-lt"/>
              <a:buNone/>
              <a:defRPr sz="1400">
                <a:latin typeface="+mj-lt"/>
              </a:defRPr>
            </a:lvl9pPr>
          </a:lstStyle>
          <a:p>
            <a:r>
              <a:rPr lang="de-DE" dirty="0"/>
              <a:t>Platz für Bildunterzeile einzeilig</a:t>
            </a:r>
          </a:p>
        </p:txBody>
      </p:sp>
      <p:sp>
        <p:nvSpPr>
          <p:cNvPr id="9" name="Bild">
            <a:extLst>
              <a:ext uri="{FF2B5EF4-FFF2-40B4-BE49-F238E27FC236}">
                <a16:creationId xmlns:a16="http://schemas.microsoft.com/office/drawing/2014/main" id="{DC51194B-2747-2A9B-FC2F-99A61372D3D5}"/>
              </a:ext>
            </a:extLst>
          </p:cNvPr>
          <p:cNvSpPr>
            <a:spLocks noGrp="1"/>
          </p:cNvSpPr>
          <p:nvPr userDrawn="1">
            <p:ph type="pic" sz="quarter" idx="13" hasCustomPrompt="1"/>
          </p:nvPr>
        </p:nvSpPr>
        <p:spPr>
          <a:xfrm>
            <a:off x="422275" y="1246189"/>
            <a:ext cx="2894013" cy="4388400"/>
          </a:xfrm>
          <a:solidFill>
            <a:schemeClr val="bg1">
              <a:lumMod val="95000"/>
            </a:schemeClr>
          </a:solidFill>
        </p:spPr>
        <p:txBody>
          <a:bodyPr anchor="ctr" anchorCtr="0"/>
          <a:lstStyle>
            <a:lvl1pPr algn="ctr">
              <a:defRPr/>
            </a:lvl1pPr>
          </a:lstStyle>
          <a:p>
            <a:r>
              <a:rPr lang="de-DE" dirty="0"/>
              <a:t>Bild einfügen</a:t>
            </a:r>
          </a:p>
        </p:txBody>
      </p:sp>
    </p:spTree>
    <p:extLst>
      <p:ext uri="{BB962C8B-B14F-4D97-AF65-F5344CB8AC3E}">
        <p14:creationId xmlns:p14="http://schemas.microsoft.com/office/powerpoint/2010/main" val="2174442686"/>
      </p:ext>
    </p:extLst>
  </p:cSld>
  <p:clrMapOvr>
    <a:masterClrMapping/>
  </p:clrMapOvr>
  <p:extLst>
    <p:ext uri="{DCECCB84-F9BA-43D5-87BE-67443E8EF086}">
      <p15:sldGuideLst xmlns:p15="http://schemas.microsoft.com/office/powerpoint/2012/main">
        <p15:guide id="1" orient="horz" pos="3634" userDrawn="1">
          <p15:clr>
            <a:srgbClr val="000000"/>
          </p15:clr>
        </p15:guide>
        <p15:guide id="2" pos="7415">
          <p15:clr>
            <a:srgbClr val="000000"/>
          </p15:clr>
        </p15:guide>
        <p15:guide id="3" pos="266">
          <p15:clr>
            <a:srgbClr val="000000"/>
          </p15:clr>
        </p15:guide>
        <p15:guide id="5" orient="horz" pos="785">
          <p15:clr>
            <a:srgbClr val="000000"/>
          </p15:clr>
        </p15:guide>
        <p15:guide id="6" pos="6032" userDrawn="1">
          <p15:clr>
            <a:srgbClr val="000000"/>
          </p15:clr>
        </p15:guide>
        <p15:guide id="8" pos="2275" userDrawn="1">
          <p15:clr>
            <a:srgbClr val="000000"/>
          </p15:clr>
        </p15:guide>
        <p15:guide id="11" pos="5586" userDrawn="1">
          <p15:clr>
            <a:srgbClr val="000000"/>
          </p15:clr>
        </p15:guide>
        <p15:guide id="12" orient="horz" pos="1279" userDrawn="1">
          <p15:clr>
            <a:srgbClr val="000000"/>
          </p15:clr>
        </p15:guide>
        <p15:guide id="13" pos="2089" userDrawn="1">
          <p15:clr>
            <a:srgbClr val="000000"/>
          </p15:clr>
        </p15:guide>
        <p15:guide id="14" orient="horz" pos="3793" userDrawn="1">
          <p15:clr>
            <a:srgbClr val="00000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Literatur- verzeichnis">
    <p:spTree>
      <p:nvGrpSpPr>
        <p:cNvPr id="1" name=""/>
        <p:cNvGrpSpPr/>
        <p:nvPr/>
      </p:nvGrpSpPr>
      <p:grpSpPr>
        <a:xfrm>
          <a:off x="0" y="0"/>
          <a:ext cx="0" cy="0"/>
          <a:chOff x="0" y="0"/>
          <a:chExt cx="0" cy="0"/>
        </a:xfrm>
      </p:grpSpPr>
      <p:grpSp>
        <p:nvGrpSpPr>
          <p:cNvPr id="2" name="Regieanweisungen">
            <a:extLst>
              <a:ext uri="{FF2B5EF4-FFF2-40B4-BE49-F238E27FC236}">
                <a16:creationId xmlns:a16="http://schemas.microsoft.com/office/drawing/2014/main" id="{666CEE13-F740-EC1B-FD64-C4CDBE53D292}"/>
              </a:ext>
            </a:extLst>
          </p:cNvPr>
          <p:cNvGrpSpPr/>
          <p:nvPr userDrawn="1"/>
        </p:nvGrpSpPr>
        <p:grpSpPr>
          <a:xfrm>
            <a:off x="421200" y="-360000"/>
            <a:ext cx="13834800" cy="7596000"/>
            <a:chOff x="421200" y="-360000"/>
            <a:chExt cx="13834800" cy="7596000"/>
          </a:xfrm>
          <a:solidFill>
            <a:srgbClr val="E9ECF0"/>
          </a:solidFill>
        </p:grpSpPr>
        <p:sp>
          <p:nvSpPr>
            <p:cNvPr id="7" name="Fußzeile">
              <a:extLst>
                <a:ext uri="{FF2B5EF4-FFF2-40B4-BE49-F238E27FC236}">
                  <a16:creationId xmlns:a16="http://schemas.microsoft.com/office/drawing/2014/main" id="{50811ADA-5E60-D4BB-A912-6DFAC6E36FCB}"/>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3" name="Zurücksetzen">
              <a:extLst>
                <a:ext uri="{FF2B5EF4-FFF2-40B4-BE49-F238E27FC236}">
                  <a16:creationId xmlns:a16="http://schemas.microsoft.com/office/drawing/2014/main" id="{270D30C6-D509-0FA5-CF47-997382CA4C62}"/>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4" name="Layoutwechsel">
              <a:extLst>
                <a:ext uri="{FF2B5EF4-FFF2-40B4-BE49-F238E27FC236}">
                  <a16:creationId xmlns:a16="http://schemas.microsoft.com/office/drawing/2014/main" id="{2B63810A-DAED-134A-CB29-9A6BBBDF3105}"/>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5" name="Hilfslinien">
              <a:extLst>
                <a:ext uri="{FF2B5EF4-FFF2-40B4-BE49-F238E27FC236}">
                  <a16:creationId xmlns:a16="http://schemas.microsoft.com/office/drawing/2014/main" id="{73193CD5-460B-C5E8-8971-DAC4D47FAF1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 name="Hilfslinien">
              <a:extLst>
                <a:ext uri="{FF2B5EF4-FFF2-40B4-BE49-F238E27FC236}">
                  <a16:creationId xmlns:a16="http://schemas.microsoft.com/office/drawing/2014/main" id="{EEFB2180-B57B-3556-B80F-777D06DF525C}"/>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1" name="Grafik">
            <a:extLst>
              <a:ext uri="{FF2B5EF4-FFF2-40B4-BE49-F238E27FC236}">
                <a16:creationId xmlns:a16="http://schemas.microsoft.com/office/drawing/2014/main" id="{572CC519-BCDE-CBBD-28BB-8B6D3F85E9DA}"/>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A9C8A696-79A6-F879-BD74-9C9516FBC3ED}"/>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35">
              <a:extLst>
                <a:ext uri="{FF2B5EF4-FFF2-40B4-BE49-F238E27FC236}">
                  <a16:creationId xmlns:a16="http://schemas.microsoft.com/office/drawing/2014/main" id="{619CE3B5-B5C8-6BCF-0D4B-ADB968E8482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36">
              <a:extLst>
                <a:ext uri="{FF2B5EF4-FFF2-40B4-BE49-F238E27FC236}">
                  <a16:creationId xmlns:a16="http://schemas.microsoft.com/office/drawing/2014/main" id="{BB634885-15AB-942E-7B2E-9D01E0EC487E}"/>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37">
              <a:extLst>
                <a:ext uri="{FF2B5EF4-FFF2-40B4-BE49-F238E27FC236}">
                  <a16:creationId xmlns:a16="http://schemas.microsoft.com/office/drawing/2014/main" id="{740BD2C4-F497-E5DE-5547-378CDBBA25C4}"/>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38">
              <a:extLst>
                <a:ext uri="{FF2B5EF4-FFF2-40B4-BE49-F238E27FC236}">
                  <a16:creationId xmlns:a16="http://schemas.microsoft.com/office/drawing/2014/main" id="{760CCA2D-86EC-5003-0703-175C614C3C14}"/>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39">
              <a:extLst>
                <a:ext uri="{FF2B5EF4-FFF2-40B4-BE49-F238E27FC236}">
                  <a16:creationId xmlns:a16="http://schemas.microsoft.com/office/drawing/2014/main" id="{0177F4AB-FDB5-5740-F26C-961F27263916}"/>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40">
              <a:extLst>
                <a:ext uri="{FF2B5EF4-FFF2-40B4-BE49-F238E27FC236}">
                  <a16:creationId xmlns:a16="http://schemas.microsoft.com/office/drawing/2014/main" id="{6FBE2ECB-6447-5099-F6EC-4AA6A8BC20CC}"/>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41">
              <a:extLst>
                <a:ext uri="{FF2B5EF4-FFF2-40B4-BE49-F238E27FC236}">
                  <a16:creationId xmlns:a16="http://schemas.microsoft.com/office/drawing/2014/main" id="{4F6076DF-F27A-BD08-7FDB-60213B053360}"/>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42">
              <a:extLst>
                <a:ext uri="{FF2B5EF4-FFF2-40B4-BE49-F238E27FC236}">
                  <a16:creationId xmlns:a16="http://schemas.microsoft.com/office/drawing/2014/main" id="{E050A76C-F8BE-9F06-7422-4C980CD15480}"/>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43">
              <a:extLst>
                <a:ext uri="{FF2B5EF4-FFF2-40B4-BE49-F238E27FC236}">
                  <a16:creationId xmlns:a16="http://schemas.microsoft.com/office/drawing/2014/main" id="{9A07AD4C-E4AF-D10C-0F71-E328CB34EBF1}"/>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44">
              <a:extLst>
                <a:ext uri="{FF2B5EF4-FFF2-40B4-BE49-F238E27FC236}">
                  <a16:creationId xmlns:a16="http://schemas.microsoft.com/office/drawing/2014/main" id="{D7699C18-657B-4434-2027-F29ED6171E99}"/>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45">
              <a:extLst>
                <a:ext uri="{FF2B5EF4-FFF2-40B4-BE49-F238E27FC236}">
                  <a16:creationId xmlns:a16="http://schemas.microsoft.com/office/drawing/2014/main" id="{30459740-AD38-BA20-E27A-A41994283B40}"/>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46">
              <a:extLst>
                <a:ext uri="{FF2B5EF4-FFF2-40B4-BE49-F238E27FC236}">
                  <a16:creationId xmlns:a16="http://schemas.microsoft.com/office/drawing/2014/main" id="{0DE52350-8951-4E1D-AB7B-66955C1E9A47}"/>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47">
              <a:extLst>
                <a:ext uri="{FF2B5EF4-FFF2-40B4-BE49-F238E27FC236}">
                  <a16:creationId xmlns:a16="http://schemas.microsoft.com/office/drawing/2014/main" id="{5FEA75D9-2123-2239-84F3-A3F3FFD0F46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48">
              <a:extLst>
                <a:ext uri="{FF2B5EF4-FFF2-40B4-BE49-F238E27FC236}">
                  <a16:creationId xmlns:a16="http://schemas.microsoft.com/office/drawing/2014/main" id="{FADDA918-1165-4FE5-642D-40059F9216B1}"/>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49">
              <a:extLst>
                <a:ext uri="{FF2B5EF4-FFF2-40B4-BE49-F238E27FC236}">
                  <a16:creationId xmlns:a16="http://schemas.microsoft.com/office/drawing/2014/main" id="{AFA4E919-2C0F-ADBC-8740-F73187346E27}"/>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50">
              <a:extLst>
                <a:ext uri="{FF2B5EF4-FFF2-40B4-BE49-F238E27FC236}">
                  <a16:creationId xmlns:a16="http://schemas.microsoft.com/office/drawing/2014/main" id="{0CB3567A-F931-B084-C8A5-E3320B2B944E}"/>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51">
              <a:extLst>
                <a:ext uri="{FF2B5EF4-FFF2-40B4-BE49-F238E27FC236}">
                  <a16:creationId xmlns:a16="http://schemas.microsoft.com/office/drawing/2014/main" id="{B2094390-69FC-4410-5481-928A8161EB07}"/>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52">
              <a:extLst>
                <a:ext uri="{FF2B5EF4-FFF2-40B4-BE49-F238E27FC236}">
                  <a16:creationId xmlns:a16="http://schemas.microsoft.com/office/drawing/2014/main" id="{90197716-AFCE-E250-B635-0C3AADED4CA0}"/>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53">
              <a:extLst>
                <a:ext uri="{FF2B5EF4-FFF2-40B4-BE49-F238E27FC236}">
                  <a16:creationId xmlns:a16="http://schemas.microsoft.com/office/drawing/2014/main" id="{47905E90-D199-F972-AE34-5234A9241317}"/>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54">
              <a:extLst>
                <a:ext uri="{FF2B5EF4-FFF2-40B4-BE49-F238E27FC236}">
                  <a16:creationId xmlns:a16="http://schemas.microsoft.com/office/drawing/2014/main" id="{48052102-C443-84D3-8D2D-6BAA68C624C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55">
              <a:extLst>
                <a:ext uri="{FF2B5EF4-FFF2-40B4-BE49-F238E27FC236}">
                  <a16:creationId xmlns:a16="http://schemas.microsoft.com/office/drawing/2014/main" id="{BDABAF69-E9E4-A676-1F36-7563AEFF41A9}"/>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56">
              <a:extLst>
                <a:ext uri="{FF2B5EF4-FFF2-40B4-BE49-F238E27FC236}">
                  <a16:creationId xmlns:a16="http://schemas.microsoft.com/office/drawing/2014/main" id="{B1250B33-0F04-BF11-6DC9-69D181FF6BF3}"/>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57">
              <a:extLst>
                <a:ext uri="{FF2B5EF4-FFF2-40B4-BE49-F238E27FC236}">
                  <a16:creationId xmlns:a16="http://schemas.microsoft.com/office/drawing/2014/main" id="{97A2742D-852A-324A-A268-989BE25763D1}"/>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58">
              <a:extLst>
                <a:ext uri="{FF2B5EF4-FFF2-40B4-BE49-F238E27FC236}">
                  <a16:creationId xmlns:a16="http://schemas.microsoft.com/office/drawing/2014/main" id="{371E3E20-F866-ED3E-DBC5-F11E2196DC62}"/>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59">
              <a:extLst>
                <a:ext uri="{FF2B5EF4-FFF2-40B4-BE49-F238E27FC236}">
                  <a16:creationId xmlns:a16="http://schemas.microsoft.com/office/drawing/2014/main" id="{17C91AB7-C53C-AE68-2EE9-C899E8CE3DD9}"/>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48" name="UNIVERSITÄT PADERBORN Logo">
            <a:extLst>
              <a:ext uri="{FF2B5EF4-FFF2-40B4-BE49-F238E27FC236}">
                <a16:creationId xmlns:a16="http://schemas.microsoft.com/office/drawing/2014/main" id="{879DFF04-A869-FD42-9015-09D74C063F48}"/>
              </a:ext>
            </a:extLst>
          </p:cNvPr>
          <p:cNvPicPr>
            <a:picLocks noGrp="1" noRo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3" name="Headline fix">
            <a:extLst>
              <a:ext uri="{FF2B5EF4-FFF2-40B4-BE49-F238E27FC236}">
                <a16:creationId xmlns:a16="http://schemas.microsoft.com/office/drawing/2014/main" id="{B30C5140-1697-2279-F462-5F19BC386DA2}"/>
              </a:ext>
            </a:extLst>
          </p:cNvPr>
          <p:cNvSpPr txBox="1">
            <a:spLocks/>
          </p:cNvSpPr>
          <p:nvPr userDrawn="1"/>
        </p:nvSpPr>
        <p:spPr>
          <a:xfrm>
            <a:off x="422275" y="1246189"/>
            <a:ext cx="11349038" cy="468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dirty="0"/>
              <a:t>Literaturverzeichnis</a:t>
            </a:r>
          </a:p>
        </p:txBody>
      </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2035174"/>
            <a:ext cx="10714038" cy="3733801"/>
          </a:xfrm>
          <a:prstGeom prst="rect">
            <a:avLst/>
          </a:prstGeom>
        </p:spPr>
        <p:txBody>
          <a:bodyPr vert="horz" numCol="1"/>
          <a:lstStyle>
            <a:lvl1pPr marL="398880" indent="-398880">
              <a:lnSpc>
                <a:spcPct val="100000"/>
              </a:lnSpc>
              <a:spcAft>
                <a:spcPts val="850"/>
              </a:spcAft>
              <a:buFont typeface="+mj-lt"/>
              <a:buNone/>
              <a:defRPr sz="1200" b="0" baseline="0"/>
            </a:lvl1pPr>
            <a:lvl2pPr marL="0" indent="-398880">
              <a:lnSpc>
                <a:spcPct val="100000"/>
              </a:lnSpc>
              <a:spcAft>
                <a:spcPts val="850"/>
              </a:spcAft>
              <a:buFont typeface="+mj-lt"/>
              <a:buNone/>
              <a:defRPr sz="1200" b="0" baseline="0"/>
            </a:lvl2pPr>
            <a:lvl3pPr marL="0" indent="-398880">
              <a:lnSpc>
                <a:spcPct val="100000"/>
              </a:lnSpc>
              <a:spcAft>
                <a:spcPts val="850"/>
              </a:spcAft>
              <a:buFont typeface="+mj-lt"/>
              <a:buNone/>
              <a:defRPr sz="1200" b="0" baseline="0"/>
            </a:lvl3pPr>
            <a:lvl4pPr marL="0" indent="-398880">
              <a:lnSpc>
                <a:spcPct val="100000"/>
              </a:lnSpc>
              <a:spcAft>
                <a:spcPts val="850"/>
              </a:spcAft>
              <a:buFont typeface="+mj-lt"/>
              <a:buNone/>
              <a:defRPr sz="1200" b="0" baseline="0"/>
            </a:lvl4pPr>
            <a:lvl5pPr marL="0" indent="-398880">
              <a:lnSpc>
                <a:spcPct val="100000"/>
              </a:lnSpc>
              <a:spcAft>
                <a:spcPts val="850"/>
              </a:spcAft>
              <a:buFont typeface="+mj-lt"/>
              <a:buNone/>
              <a:defRPr sz="1200" b="0" baseline="0"/>
            </a:lvl5pPr>
            <a:lvl6pPr marL="0" indent="-398880">
              <a:lnSpc>
                <a:spcPct val="100000"/>
              </a:lnSpc>
              <a:spcAft>
                <a:spcPts val="850"/>
              </a:spcAft>
              <a:buFont typeface="+mj-lt"/>
              <a:buNone/>
              <a:defRPr sz="1200" b="0" baseline="0"/>
            </a:lvl6pPr>
            <a:lvl7pPr marL="0" indent="-398880">
              <a:lnSpc>
                <a:spcPct val="100000"/>
              </a:lnSpc>
              <a:spcAft>
                <a:spcPts val="850"/>
              </a:spcAft>
              <a:buFont typeface="+mj-lt"/>
              <a:buNone/>
              <a:defRPr sz="1200" b="0" baseline="0"/>
            </a:lvl7pPr>
            <a:lvl8pPr marL="0" indent="-398880">
              <a:lnSpc>
                <a:spcPct val="100000"/>
              </a:lnSpc>
              <a:spcAft>
                <a:spcPts val="850"/>
              </a:spcAft>
              <a:buFont typeface="+mj-lt"/>
              <a:buNone/>
              <a:defRPr sz="1200" b="0" baseline="0"/>
            </a:lvl8pPr>
            <a:lvl9pPr marL="0" indent="-398880">
              <a:lnSpc>
                <a:spcPct val="100000"/>
              </a:lnSpc>
              <a:spcAft>
                <a:spcPts val="850"/>
              </a:spcAft>
              <a:buFont typeface="+mj-lt"/>
              <a:buNone/>
              <a:defRPr sz="1200" b="0" baseline="0"/>
            </a:lvl9pPr>
          </a:lstStyle>
          <a:p>
            <a:r>
              <a:rPr lang="de-DE" dirty="0"/>
              <a:t>Nachname, V. (20XX). Titel der Veröffentlichung – ggf. gibt es auch einen Untertitel, der hier angegeben werden kann. In Nachname, V., Nachname, V. &amp; Nach-name, V. (</a:t>
            </a:r>
            <a:r>
              <a:rPr lang="de-DE" dirty="0" err="1"/>
              <a:t>Hg</a:t>
            </a:r>
            <a:r>
              <a:rPr lang="de-DE" dirty="0"/>
              <a:t>.). Titel des Werkes, X. Aufl., Erscheinungsort.</a:t>
            </a:r>
            <a:br>
              <a:rPr lang="de-DE" dirty="0"/>
            </a:br>
            <a:r>
              <a:rPr lang="de-DE" dirty="0"/>
              <a:t>Nachname, V., Nachname, V. &amp; Nachname V. (20XX), "Titel des Aufsatzes", Name der Fachzeitschrift, Jahrgang, Ausgabe-Nr., S. X-Y.</a:t>
            </a:r>
            <a:br>
              <a:rPr lang="de-DE" dirty="0"/>
            </a:br>
            <a:r>
              <a:rPr lang="de-DE" dirty="0"/>
              <a:t>Nachname, V. des Autors oder der Website (20XX). Titel der Nachricht oder des Dokuments, Erscheinungsdatum, http://xxxxxxxxxxxxx, letzter Zugriff: XX.XX. XXXX.</a:t>
            </a:r>
          </a:p>
          <a:p>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Siebet Ebene</a:t>
            </a:r>
          </a:p>
          <a:p>
            <a:pPr lvl="7"/>
            <a:r>
              <a:rPr lang="de-DE" dirty="0"/>
              <a:t>Achte Ebene</a:t>
            </a:r>
          </a:p>
          <a:p>
            <a:pPr lvl="8"/>
            <a:r>
              <a:rPr lang="de-DE" dirty="0"/>
              <a:t>Neunte Ebene</a:t>
            </a:r>
          </a:p>
        </p:txBody>
      </p:sp>
      <p:pic>
        <p:nvPicPr>
          <p:cNvPr id="8" name="Grafik 7" descr="Ein Bild, das Text, Schrift, Grafiken, Screenshot enthält.&#10;&#10;Automatisch generierte Beschreibung">
            <a:extLst>
              <a:ext uri="{FF2B5EF4-FFF2-40B4-BE49-F238E27FC236}">
                <a16:creationId xmlns:a16="http://schemas.microsoft.com/office/drawing/2014/main" id="{DA0B83FB-CBB4-4395-9000-10AC0F406E36}"/>
              </a:ext>
            </a:extLst>
          </p:cNvPr>
          <p:cNvPicPr>
            <a:picLocks noChangeAspect="1"/>
          </p:cNvPicPr>
          <p:nvPr userDrawn="1"/>
        </p:nvPicPr>
        <p:blipFill>
          <a:blip r:embed="rId3"/>
          <a:stretch>
            <a:fillRect/>
          </a:stretch>
        </p:blipFill>
        <p:spPr>
          <a:xfrm>
            <a:off x="3955346" y="381335"/>
            <a:ext cx="1566088" cy="490863"/>
          </a:xfrm>
          <a:prstGeom prst="rect">
            <a:avLst/>
          </a:prstGeom>
        </p:spPr>
      </p:pic>
      <p:pic>
        <p:nvPicPr>
          <p:cNvPr id="9" name="Grafik 8" descr="Ein Bild, das Text, Schrift, Screenshot, Grafiken enthält.&#10;&#10;Automatisch generierte Beschreibung">
            <a:extLst>
              <a:ext uri="{FF2B5EF4-FFF2-40B4-BE49-F238E27FC236}">
                <a16:creationId xmlns:a16="http://schemas.microsoft.com/office/drawing/2014/main" id="{E9351423-1DBC-04FC-7573-F429BA550176}"/>
              </a:ext>
            </a:extLst>
          </p:cNvPr>
          <p:cNvPicPr>
            <a:picLocks noChangeAspect="1"/>
          </p:cNvPicPr>
          <p:nvPr userDrawn="1"/>
        </p:nvPicPr>
        <p:blipFill>
          <a:blip r:embed="rId4"/>
          <a:stretch>
            <a:fillRect/>
          </a:stretch>
        </p:blipFill>
        <p:spPr>
          <a:xfrm>
            <a:off x="2285541" y="389600"/>
            <a:ext cx="1313780" cy="490863"/>
          </a:xfrm>
          <a:prstGeom prst="rect">
            <a:avLst/>
          </a:prstGeom>
        </p:spPr>
      </p:pic>
    </p:spTree>
    <p:extLst>
      <p:ext uri="{BB962C8B-B14F-4D97-AF65-F5344CB8AC3E}">
        <p14:creationId xmlns:p14="http://schemas.microsoft.com/office/powerpoint/2010/main" val="2605166527"/>
      </p:ext>
    </p:extLst>
  </p:cSld>
  <p:clrMapOvr>
    <a:masterClrMapping/>
  </p:clrMapOvr>
  <p:extLst>
    <p:ext uri="{DCECCB84-F9BA-43D5-87BE-67443E8EF086}">
      <p15:sldGuideLst xmlns:p15="http://schemas.microsoft.com/office/powerpoint/2012/main">
        <p15:guide id="1" orient="horz" pos="3634">
          <p15:clr>
            <a:srgbClr val="000000"/>
          </p15:clr>
        </p15:guide>
        <p15:guide id="2" pos="7015" userDrawn="1">
          <p15:clr>
            <a:srgbClr val="000000"/>
          </p15:clr>
        </p15:guide>
        <p15:guide id="3" pos="266">
          <p15:clr>
            <a:srgbClr val="000000"/>
          </p15:clr>
        </p15:guide>
        <p15:guide id="4" orient="horz" pos="1282" userDrawn="1">
          <p15:clr>
            <a:srgbClr val="000000"/>
          </p15:clr>
        </p15:guide>
        <p15:guide id="5" orient="horz" pos="785">
          <p15:clr>
            <a:srgbClr val="00000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Kontakt">
    <p:spTree>
      <p:nvGrpSpPr>
        <p:cNvPr id="1" name=""/>
        <p:cNvGrpSpPr/>
        <p:nvPr/>
      </p:nvGrpSpPr>
      <p:grpSpPr>
        <a:xfrm>
          <a:off x="0" y="0"/>
          <a:ext cx="0" cy="0"/>
          <a:chOff x="0" y="0"/>
          <a:chExt cx="0" cy="0"/>
        </a:xfrm>
      </p:grpSpPr>
      <p:grpSp>
        <p:nvGrpSpPr>
          <p:cNvPr id="30" name="Regieanweisungen">
            <a:extLst>
              <a:ext uri="{FF2B5EF4-FFF2-40B4-BE49-F238E27FC236}">
                <a16:creationId xmlns:a16="http://schemas.microsoft.com/office/drawing/2014/main" id="{E92FC40D-35DA-11F4-502C-0F2F93876E83}"/>
              </a:ext>
            </a:extLst>
          </p:cNvPr>
          <p:cNvGrpSpPr/>
          <p:nvPr userDrawn="1"/>
        </p:nvGrpSpPr>
        <p:grpSpPr>
          <a:xfrm>
            <a:off x="421200" y="-360000"/>
            <a:ext cx="13834800" cy="4921089"/>
            <a:chOff x="421200" y="-360000"/>
            <a:chExt cx="13834800" cy="4921089"/>
          </a:xfrm>
          <a:solidFill>
            <a:srgbClr val="E9ECF0"/>
          </a:solidFill>
        </p:grpSpPr>
        <p:sp>
          <p:nvSpPr>
            <p:cNvPr id="31" name="Zurücksetzen">
              <a:extLst>
                <a:ext uri="{FF2B5EF4-FFF2-40B4-BE49-F238E27FC236}">
                  <a16:creationId xmlns:a16="http://schemas.microsoft.com/office/drawing/2014/main" id="{9AFB8ABA-CD1B-A7FB-6B05-A3D5A80FD42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32" name="Layoutwechsel">
              <a:extLst>
                <a:ext uri="{FF2B5EF4-FFF2-40B4-BE49-F238E27FC236}">
                  <a16:creationId xmlns:a16="http://schemas.microsoft.com/office/drawing/2014/main" id="{D0802E43-CD50-6FC1-C6E1-CF569AD253CA}"/>
                </a:ext>
              </a:extLst>
            </p:cNvPr>
            <p:cNvSpPr txBox="1"/>
            <p:nvPr userDrawn="1"/>
          </p:nvSpPr>
          <p:spPr>
            <a:xfrm rot="10800000" flipH="1" flipV="1">
              <a:off x="12348000" y="3985089"/>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Wenn dieses Layout nicht kopiert, sondern neu eingefügt wird, müssen auch die Begriffe „Telefon“, „Mail“ und usw. eingetragen werden um im Präsentationsmodus sichtbar zu sein.</a:t>
              </a:r>
              <a:endParaRPr lang="de-DE" sz="1000" b="1" baseline="0" dirty="0">
                <a:solidFill>
                  <a:schemeClr val="tx1"/>
                </a:solidFill>
                <a:latin typeface="+mn-lt"/>
              </a:endParaRPr>
            </a:p>
          </p:txBody>
        </p:sp>
        <p:sp>
          <p:nvSpPr>
            <p:cNvPr id="33" name="Hilfslinien">
              <a:extLst>
                <a:ext uri="{FF2B5EF4-FFF2-40B4-BE49-F238E27FC236}">
                  <a16:creationId xmlns:a16="http://schemas.microsoft.com/office/drawing/2014/main" id="{DFEC13C4-9181-D370-15D4-588A7C22D0A8}"/>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34" name="Hilfslinien">
              <a:extLst>
                <a:ext uri="{FF2B5EF4-FFF2-40B4-BE49-F238E27FC236}">
                  <a16:creationId xmlns:a16="http://schemas.microsoft.com/office/drawing/2014/main" id="{FE4B9019-C716-1596-151F-2A663A7FFAB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126" name="Regieanweisungen Bilder">
            <a:extLst>
              <a:ext uri="{FF2B5EF4-FFF2-40B4-BE49-F238E27FC236}">
                <a16:creationId xmlns:a16="http://schemas.microsoft.com/office/drawing/2014/main" id="{F65E3855-D9CC-1326-B0D4-285F1A61A5EA}"/>
              </a:ext>
            </a:extLst>
          </p:cNvPr>
          <p:cNvGrpSpPr/>
          <p:nvPr userDrawn="1"/>
        </p:nvGrpSpPr>
        <p:grpSpPr>
          <a:xfrm>
            <a:off x="-2124000" y="2268000"/>
            <a:ext cx="1908000" cy="2692480"/>
            <a:chOff x="12348000" y="1295998"/>
            <a:chExt cx="1908000" cy="2692480"/>
          </a:xfrm>
        </p:grpSpPr>
        <p:sp>
          <p:nvSpPr>
            <p:cNvPr id="127" name="Bild austauschen">
              <a:extLst>
                <a:ext uri="{FF2B5EF4-FFF2-40B4-BE49-F238E27FC236}">
                  <a16:creationId xmlns:a16="http://schemas.microsoft.com/office/drawing/2014/main" id="{61F301E8-F391-9CB9-BF30-DD38907326DC}"/>
                </a:ext>
              </a:extLst>
            </p:cNvPr>
            <p:cNvSpPr txBox="1"/>
            <p:nvPr userDrawn="1"/>
          </p:nvSpPr>
          <p:spPr>
            <a:xfrm rot="10800000" flipH="1" flipV="1">
              <a:off x="12348000" y="298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128" name="Bildausschnitt">
              <a:extLst>
                <a:ext uri="{FF2B5EF4-FFF2-40B4-BE49-F238E27FC236}">
                  <a16:creationId xmlns:a16="http://schemas.microsoft.com/office/drawing/2014/main" id="{A4B0808B-3F9C-2295-005A-207208D1B22A}"/>
                </a:ext>
              </a:extLst>
            </p:cNvPr>
            <p:cNvSpPr txBox="1"/>
            <p:nvPr userDrawn="1"/>
          </p:nvSpPr>
          <p:spPr>
            <a:xfrm rot="10800000" flipH="1" flipV="1">
              <a:off x="12348000" y="233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129" name="Bildausschnitt">
              <a:extLst>
                <a:ext uri="{FF2B5EF4-FFF2-40B4-BE49-F238E27FC236}">
                  <a16:creationId xmlns:a16="http://schemas.microsoft.com/office/drawing/2014/main" id="{BC8C07F0-9FB5-87C5-6818-AE14CB22F98B}"/>
                </a:ext>
              </a:extLst>
            </p:cNvPr>
            <p:cNvSpPr txBox="1"/>
            <p:nvPr userDrawn="1"/>
          </p:nvSpPr>
          <p:spPr>
            <a:xfrm rot="10800000" flipH="1" flipV="1">
              <a:off x="12348000" y="1295998"/>
              <a:ext cx="1908000" cy="97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 Wenn kein Personenbild eingefügt werden soll, muss die gesamte Bildbox gelöscht werden..</a:t>
              </a:r>
            </a:p>
          </p:txBody>
        </p:sp>
      </p:grpSp>
      <p:grpSp>
        <p:nvGrpSpPr>
          <p:cNvPr id="35" name="Grafik">
            <a:extLst>
              <a:ext uri="{FF2B5EF4-FFF2-40B4-BE49-F238E27FC236}">
                <a16:creationId xmlns:a16="http://schemas.microsoft.com/office/drawing/2014/main" id="{CE9160C6-D4C1-5554-14D9-CF7A12FDACC3}"/>
              </a:ext>
            </a:extLst>
          </p:cNvPr>
          <p:cNvGrpSpPr>
            <a:grpSpLocks noGrp="1" noUngrp="1" noRot="1" noChangeAspect="1" noMove="1" noResize="1"/>
          </p:cNvGrpSpPr>
          <p:nvPr userDrawn="1"/>
        </p:nvGrpSpPr>
        <p:grpSpPr bwMode="auto">
          <a:xfrm>
            <a:off x="0" y="3597275"/>
            <a:ext cx="12192000" cy="3260725"/>
            <a:chOff x="0" y="2266"/>
            <a:chExt cx="7680" cy="2054"/>
          </a:xfrm>
        </p:grpSpPr>
        <p:sp>
          <p:nvSpPr>
            <p:cNvPr id="37" name="Freeform 5">
              <a:extLst>
                <a:ext uri="{FF2B5EF4-FFF2-40B4-BE49-F238E27FC236}">
                  <a16:creationId xmlns:a16="http://schemas.microsoft.com/office/drawing/2014/main" id="{3284A2B6-84A0-C8A1-36CE-2CDB995C0FA6}"/>
                </a:ext>
              </a:extLst>
            </p:cNvPr>
            <p:cNvSpPr>
              <a:spLocks noGrp="1" noRot="1" noMove="1" noResize="1" noEditPoints="1" noAdjustHandles="1" noChangeArrowheads="1" noChangeShapeType="1"/>
            </p:cNvSpPr>
            <p:nvPr userDrawn="1"/>
          </p:nvSpPr>
          <p:spPr bwMode="auto">
            <a:xfrm>
              <a:off x="6926"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6">
              <a:extLst>
                <a:ext uri="{FF2B5EF4-FFF2-40B4-BE49-F238E27FC236}">
                  <a16:creationId xmlns:a16="http://schemas.microsoft.com/office/drawing/2014/main" id="{62A27E40-9BF2-47BC-2681-4C2DBDF96E5F}"/>
                </a:ext>
              </a:extLst>
            </p:cNvPr>
            <p:cNvSpPr>
              <a:spLocks noGrp="1" noRot="1" noMove="1" noResize="1" noEditPoints="1" noAdjustHandles="1" noChangeArrowheads="1" noChangeShapeType="1"/>
            </p:cNvSpPr>
            <p:nvPr userDrawn="1"/>
          </p:nvSpPr>
          <p:spPr bwMode="auto">
            <a:xfrm>
              <a:off x="7303"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7">
              <a:extLst>
                <a:ext uri="{FF2B5EF4-FFF2-40B4-BE49-F238E27FC236}">
                  <a16:creationId xmlns:a16="http://schemas.microsoft.com/office/drawing/2014/main" id="{375BC11A-4DAA-3C51-3380-E7077DC2AA4D}"/>
                </a:ext>
              </a:extLst>
            </p:cNvPr>
            <p:cNvSpPr>
              <a:spLocks noGrp="1" noRot="1" noMove="1" noResize="1" noEditPoints="1" noAdjustHandles="1" noChangeArrowheads="1" noChangeShapeType="1"/>
            </p:cNvSpPr>
            <p:nvPr userDrawn="1"/>
          </p:nvSpPr>
          <p:spPr bwMode="auto">
            <a:xfrm>
              <a:off x="7429"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8">
              <a:extLst>
                <a:ext uri="{FF2B5EF4-FFF2-40B4-BE49-F238E27FC236}">
                  <a16:creationId xmlns:a16="http://schemas.microsoft.com/office/drawing/2014/main" id="{5593B5D7-9E22-E807-D9BD-92BC5B07CBA8}"/>
                </a:ext>
              </a:extLst>
            </p:cNvPr>
            <p:cNvSpPr>
              <a:spLocks noGrp="1" noRot="1" noMove="1" noResize="1" noEditPoints="1" noAdjustHandles="1" noChangeArrowheads="1" noChangeShapeType="1"/>
            </p:cNvSpPr>
            <p:nvPr userDrawn="1"/>
          </p:nvSpPr>
          <p:spPr bwMode="auto">
            <a:xfrm>
              <a:off x="742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9">
              <a:extLst>
                <a:ext uri="{FF2B5EF4-FFF2-40B4-BE49-F238E27FC236}">
                  <a16:creationId xmlns:a16="http://schemas.microsoft.com/office/drawing/2014/main" id="{A86166D8-DB9C-935D-47AE-D2C0F9D0909A}"/>
                </a:ext>
              </a:extLst>
            </p:cNvPr>
            <p:cNvSpPr>
              <a:spLocks noGrp="1" noRot="1" noMove="1" noResize="1" noEditPoints="1" noAdjustHandles="1" noChangeArrowheads="1" noChangeShapeType="1"/>
            </p:cNvSpPr>
            <p:nvPr userDrawn="1"/>
          </p:nvSpPr>
          <p:spPr bwMode="auto">
            <a:xfrm>
              <a:off x="742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10">
              <a:extLst>
                <a:ext uri="{FF2B5EF4-FFF2-40B4-BE49-F238E27FC236}">
                  <a16:creationId xmlns:a16="http://schemas.microsoft.com/office/drawing/2014/main" id="{25363ACF-B9FC-E360-F4C6-D228C2A0043A}"/>
                </a:ext>
              </a:extLst>
            </p:cNvPr>
            <p:cNvSpPr>
              <a:spLocks noGrp="1" noRot="1" noMove="1" noResize="1" noEditPoints="1" noAdjustHandles="1" noChangeArrowheads="1" noChangeShapeType="1"/>
            </p:cNvSpPr>
            <p:nvPr userDrawn="1"/>
          </p:nvSpPr>
          <p:spPr bwMode="auto">
            <a:xfrm>
              <a:off x="7052"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11">
              <a:extLst>
                <a:ext uri="{FF2B5EF4-FFF2-40B4-BE49-F238E27FC236}">
                  <a16:creationId xmlns:a16="http://schemas.microsoft.com/office/drawing/2014/main" id="{8D0889A3-35EC-1EDA-64D7-88F1B8720A99}"/>
                </a:ext>
              </a:extLst>
            </p:cNvPr>
            <p:cNvSpPr>
              <a:spLocks noGrp="1" noRot="1" noMove="1" noResize="1" noEditPoints="1" noAdjustHandles="1" noChangeArrowheads="1" noChangeShapeType="1"/>
            </p:cNvSpPr>
            <p:nvPr userDrawn="1"/>
          </p:nvSpPr>
          <p:spPr bwMode="auto">
            <a:xfrm>
              <a:off x="7303" y="3049"/>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12">
              <a:extLst>
                <a:ext uri="{FF2B5EF4-FFF2-40B4-BE49-F238E27FC236}">
                  <a16:creationId xmlns:a16="http://schemas.microsoft.com/office/drawing/2014/main" id="{FC9E7A84-CC32-1E4A-A1EE-539EFE0768DC}"/>
                </a:ext>
              </a:extLst>
            </p:cNvPr>
            <p:cNvSpPr>
              <a:spLocks noGrp="1" noRot="1" noMove="1" noResize="1" noEditPoints="1" noAdjustHandles="1" noChangeArrowheads="1" noChangeShapeType="1"/>
            </p:cNvSpPr>
            <p:nvPr userDrawn="1"/>
          </p:nvSpPr>
          <p:spPr bwMode="auto">
            <a:xfrm>
              <a:off x="7178" y="3538"/>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13">
              <a:extLst>
                <a:ext uri="{FF2B5EF4-FFF2-40B4-BE49-F238E27FC236}">
                  <a16:creationId xmlns:a16="http://schemas.microsoft.com/office/drawing/2014/main" id="{D37E47FD-058B-C60D-139E-A0FE844D1731}"/>
                </a:ext>
              </a:extLst>
            </p:cNvPr>
            <p:cNvSpPr>
              <a:spLocks noGrp="1" noRot="1" noMove="1" noResize="1" noEditPoints="1" noAdjustHandles="1" noChangeArrowheads="1" noChangeShapeType="1"/>
            </p:cNvSpPr>
            <p:nvPr userDrawn="1"/>
          </p:nvSpPr>
          <p:spPr bwMode="auto">
            <a:xfrm>
              <a:off x="7303" y="324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14">
              <a:extLst>
                <a:ext uri="{FF2B5EF4-FFF2-40B4-BE49-F238E27FC236}">
                  <a16:creationId xmlns:a16="http://schemas.microsoft.com/office/drawing/2014/main" id="{2A9C621A-CB7E-0DE7-E705-E902A7091BE2}"/>
                </a:ext>
              </a:extLst>
            </p:cNvPr>
            <p:cNvSpPr>
              <a:spLocks noGrp="1" noRot="1" noMove="1" noResize="1" noEditPoints="1" noAdjustHandles="1" noChangeArrowheads="1" noChangeShapeType="1"/>
            </p:cNvSpPr>
            <p:nvPr userDrawn="1"/>
          </p:nvSpPr>
          <p:spPr bwMode="auto">
            <a:xfrm>
              <a:off x="7303" y="3146"/>
              <a:ext cx="126" cy="196"/>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15">
              <a:extLst>
                <a:ext uri="{FF2B5EF4-FFF2-40B4-BE49-F238E27FC236}">
                  <a16:creationId xmlns:a16="http://schemas.microsoft.com/office/drawing/2014/main" id="{53B5B96E-E555-D8C3-CC82-42F19FC45325}"/>
                </a:ext>
              </a:extLst>
            </p:cNvPr>
            <p:cNvSpPr>
              <a:spLocks noGrp="1" noRot="1" noMove="1" noResize="1" noEditPoints="1" noAdjustHandles="1" noChangeArrowheads="1" noChangeShapeType="1"/>
            </p:cNvSpPr>
            <p:nvPr userDrawn="1"/>
          </p:nvSpPr>
          <p:spPr bwMode="auto">
            <a:xfrm>
              <a:off x="7429"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16">
              <a:extLst>
                <a:ext uri="{FF2B5EF4-FFF2-40B4-BE49-F238E27FC236}">
                  <a16:creationId xmlns:a16="http://schemas.microsoft.com/office/drawing/2014/main" id="{E8C46544-3DFE-0C68-97C3-325FE2665AF7}"/>
                </a:ext>
              </a:extLst>
            </p:cNvPr>
            <p:cNvSpPr>
              <a:spLocks noGrp="1" noRot="1" noMove="1" noResize="1" noEditPoints="1" noAdjustHandles="1" noChangeArrowheads="1" noChangeShapeType="1"/>
            </p:cNvSpPr>
            <p:nvPr userDrawn="1"/>
          </p:nvSpPr>
          <p:spPr bwMode="auto">
            <a:xfrm>
              <a:off x="7555"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17">
              <a:extLst>
                <a:ext uri="{FF2B5EF4-FFF2-40B4-BE49-F238E27FC236}">
                  <a16:creationId xmlns:a16="http://schemas.microsoft.com/office/drawing/2014/main" id="{53BD40C7-F18A-B3D7-1EDF-162901274691}"/>
                </a:ext>
              </a:extLst>
            </p:cNvPr>
            <p:cNvSpPr>
              <a:spLocks noGrp="1" noRot="1" noMove="1" noResize="1" noEditPoints="1" noAdjustHandles="1" noChangeArrowheads="1" noChangeShapeType="1"/>
            </p:cNvSpPr>
            <p:nvPr userDrawn="1"/>
          </p:nvSpPr>
          <p:spPr bwMode="auto">
            <a:xfrm>
              <a:off x="7178"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18">
              <a:extLst>
                <a:ext uri="{FF2B5EF4-FFF2-40B4-BE49-F238E27FC236}">
                  <a16:creationId xmlns:a16="http://schemas.microsoft.com/office/drawing/2014/main" id="{F708A0FE-5E7F-E941-03EB-D7FABB356B4E}"/>
                </a:ext>
              </a:extLst>
            </p:cNvPr>
            <p:cNvSpPr>
              <a:spLocks noGrp="1" noRot="1" noMove="1" noResize="1" noEditPoints="1" noAdjustHandles="1" noChangeArrowheads="1" noChangeShapeType="1"/>
            </p:cNvSpPr>
            <p:nvPr userDrawn="1"/>
          </p:nvSpPr>
          <p:spPr bwMode="auto">
            <a:xfrm>
              <a:off x="7052"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19">
              <a:extLst>
                <a:ext uri="{FF2B5EF4-FFF2-40B4-BE49-F238E27FC236}">
                  <a16:creationId xmlns:a16="http://schemas.microsoft.com/office/drawing/2014/main" id="{1A16561E-3C3E-C0BC-0794-F962DF81CCFC}"/>
                </a:ext>
              </a:extLst>
            </p:cNvPr>
            <p:cNvSpPr>
              <a:spLocks noGrp="1" noRot="1" noMove="1" noResize="1" noEditPoints="1" noAdjustHandles="1" noChangeArrowheads="1" noChangeShapeType="1"/>
            </p:cNvSpPr>
            <p:nvPr userDrawn="1"/>
          </p:nvSpPr>
          <p:spPr bwMode="auto">
            <a:xfrm>
              <a:off x="7555"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20">
              <a:extLst>
                <a:ext uri="{FF2B5EF4-FFF2-40B4-BE49-F238E27FC236}">
                  <a16:creationId xmlns:a16="http://schemas.microsoft.com/office/drawing/2014/main" id="{043CD8CB-B91D-EAE6-F958-7464DFA1256A}"/>
                </a:ext>
              </a:extLst>
            </p:cNvPr>
            <p:cNvSpPr>
              <a:spLocks noGrp="1" noRot="1" noMove="1" noResize="1" noEditPoints="1" noAdjustHandles="1" noChangeArrowheads="1" noChangeShapeType="1"/>
            </p:cNvSpPr>
            <p:nvPr userDrawn="1"/>
          </p:nvSpPr>
          <p:spPr bwMode="auto">
            <a:xfrm>
              <a:off x="717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21">
              <a:extLst>
                <a:ext uri="{FF2B5EF4-FFF2-40B4-BE49-F238E27FC236}">
                  <a16:creationId xmlns:a16="http://schemas.microsoft.com/office/drawing/2014/main" id="{C5A25576-B1D3-8F77-CB4C-BAF8372E5159}"/>
                </a:ext>
              </a:extLst>
            </p:cNvPr>
            <p:cNvSpPr>
              <a:spLocks noGrp="1" noRot="1" noMove="1" noResize="1" noEditPoints="1" noAdjustHandles="1" noChangeArrowheads="1" noChangeShapeType="1"/>
            </p:cNvSpPr>
            <p:nvPr userDrawn="1"/>
          </p:nvSpPr>
          <p:spPr bwMode="auto">
            <a:xfrm>
              <a:off x="7052"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22">
              <a:extLst>
                <a:ext uri="{FF2B5EF4-FFF2-40B4-BE49-F238E27FC236}">
                  <a16:creationId xmlns:a16="http://schemas.microsoft.com/office/drawing/2014/main" id="{9C49B976-74BA-CBFA-6C6E-430533C34F0B}"/>
                </a:ext>
              </a:extLst>
            </p:cNvPr>
            <p:cNvSpPr>
              <a:spLocks noGrp="1" noRot="1" noMove="1" noResize="1" noEditPoints="1" noAdjustHandles="1" noChangeArrowheads="1" noChangeShapeType="1"/>
            </p:cNvSpPr>
            <p:nvPr userDrawn="1"/>
          </p:nvSpPr>
          <p:spPr bwMode="auto">
            <a:xfrm>
              <a:off x="7052"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3">
              <a:extLst>
                <a:ext uri="{FF2B5EF4-FFF2-40B4-BE49-F238E27FC236}">
                  <a16:creationId xmlns:a16="http://schemas.microsoft.com/office/drawing/2014/main" id="{336CC064-2173-951D-A456-2FA1D7D27EAF}"/>
                </a:ext>
              </a:extLst>
            </p:cNvPr>
            <p:cNvSpPr>
              <a:spLocks noGrp="1" noRot="1" noMove="1" noResize="1" noEditPoints="1" noAdjustHandles="1" noChangeArrowheads="1" noChangeShapeType="1"/>
            </p:cNvSpPr>
            <p:nvPr userDrawn="1"/>
          </p:nvSpPr>
          <p:spPr bwMode="auto">
            <a:xfrm>
              <a:off x="7178" y="324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4">
              <a:extLst>
                <a:ext uri="{FF2B5EF4-FFF2-40B4-BE49-F238E27FC236}">
                  <a16:creationId xmlns:a16="http://schemas.microsoft.com/office/drawing/2014/main" id="{F77C5ECE-73F8-EF0B-03C0-6484D3498A4B}"/>
                </a:ext>
              </a:extLst>
            </p:cNvPr>
            <p:cNvSpPr>
              <a:spLocks noGrp="1" noRot="1" noMove="1" noResize="1" noEditPoints="1" noAdjustHandles="1" noChangeArrowheads="1" noChangeShapeType="1"/>
            </p:cNvSpPr>
            <p:nvPr userDrawn="1"/>
          </p:nvSpPr>
          <p:spPr bwMode="auto">
            <a:xfrm>
              <a:off x="7555" y="4125"/>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5">
              <a:extLst>
                <a:ext uri="{FF2B5EF4-FFF2-40B4-BE49-F238E27FC236}">
                  <a16:creationId xmlns:a16="http://schemas.microsoft.com/office/drawing/2014/main" id="{081EE526-1CE0-C376-99A2-16D68E59C954}"/>
                </a:ext>
              </a:extLst>
            </p:cNvPr>
            <p:cNvSpPr>
              <a:spLocks noGrp="1" noRot="1" noMove="1" noResize="1" noEditPoints="1" noAdjustHandles="1" noChangeArrowheads="1" noChangeShapeType="1"/>
            </p:cNvSpPr>
            <p:nvPr userDrawn="1"/>
          </p:nvSpPr>
          <p:spPr bwMode="auto">
            <a:xfrm>
              <a:off x="7303"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6">
              <a:extLst>
                <a:ext uri="{FF2B5EF4-FFF2-40B4-BE49-F238E27FC236}">
                  <a16:creationId xmlns:a16="http://schemas.microsoft.com/office/drawing/2014/main" id="{0DE15D45-8513-F67A-181B-4EFCA03BC302}"/>
                </a:ext>
              </a:extLst>
            </p:cNvPr>
            <p:cNvSpPr>
              <a:spLocks noGrp="1" noRot="1" noMove="1" noResize="1" noEditPoints="1" noAdjustHandles="1" noChangeArrowheads="1" noChangeShapeType="1"/>
            </p:cNvSpPr>
            <p:nvPr userDrawn="1"/>
          </p:nvSpPr>
          <p:spPr bwMode="auto">
            <a:xfrm>
              <a:off x="7429" y="334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7">
              <a:extLst>
                <a:ext uri="{FF2B5EF4-FFF2-40B4-BE49-F238E27FC236}">
                  <a16:creationId xmlns:a16="http://schemas.microsoft.com/office/drawing/2014/main" id="{AAF6E94C-0321-3AB3-6995-A83C0172CE16}"/>
                </a:ext>
              </a:extLst>
            </p:cNvPr>
            <p:cNvSpPr>
              <a:spLocks noGrp="1" noRot="1" noMove="1" noResize="1" noEditPoints="1" noAdjustHandles="1" noChangeArrowheads="1" noChangeShapeType="1"/>
            </p:cNvSpPr>
            <p:nvPr userDrawn="1"/>
          </p:nvSpPr>
          <p:spPr bwMode="auto">
            <a:xfrm>
              <a:off x="6926" y="3538"/>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8">
              <a:extLst>
                <a:ext uri="{FF2B5EF4-FFF2-40B4-BE49-F238E27FC236}">
                  <a16:creationId xmlns:a16="http://schemas.microsoft.com/office/drawing/2014/main" id="{1D5CB0FB-9F73-4E44-AA4D-8FF89AC4E3DA}"/>
                </a:ext>
              </a:extLst>
            </p:cNvPr>
            <p:cNvSpPr>
              <a:spLocks noGrp="1" noRot="1" noMove="1" noResize="1" noEditPoints="1" noAdjustHandles="1" noChangeArrowheads="1" noChangeShapeType="1"/>
            </p:cNvSpPr>
            <p:nvPr userDrawn="1"/>
          </p:nvSpPr>
          <p:spPr bwMode="auto">
            <a:xfrm>
              <a:off x="6926"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9">
              <a:extLst>
                <a:ext uri="{FF2B5EF4-FFF2-40B4-BE49-F238E27FC236}">
                  <a16:creationId xmlns:a16="http://schemas.microsoft.com/office/drawing/2014/main" id="{48E1F567-CE2C-9B9F-7F39-1C6760D27D9C}"/>
                </a:ext>
              </a:extLst>
            </p:cNvPr>
            <p:cNvSpPr>
              <a:spLocks noGrp="1" noRot="1" noMove="1" noResize="1" noEditPoints="1" noAdjustHandles="1" noChangeArrowheads="1" noChangeShapeType="1"/>
            </p:cNvSpPr>
            <p:nvPr userDrawn="1"/>
          </p:nvSpPr>
          <p:spPr bwMode="auto">
            <a:xfrm>
              <a:off x="6926"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30">
              <a:extLst>
                <a:ext uri="{FF2B5EF4-FFF2-40B4-BE49-F238E27FC236}">
                  <a16:creationId xmlns:a16="http://schemas.microsoft.com/office/drawing/2014/main" id="{B98BFB07-E7DB-8D37-BE7D-F2801506626F}"/>
                </a:ext>
              </a:extLst>
            </p:cNvPr>
            <p:cNvSpPr>
              <a:spLocks noGrp="1" noRot="1" noMove="1" noResize="1" noEditPoints="1" noAdjustHandles="1" noChangeArrowheads="1" noChangeShapeType="1"/>
            </p:cNvSpPr>
            <p:nvPr userDrawn="1"/>
          </p:nvSpPr>
          <p:spPr bwMode="auto">
            <a:xfrm>
              <a:off x="6800"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31">
              <a:extLst>
                <a:ext uri="{FF2B5EF4-FFF2-40B4-BE49-F238E27FC236}">
                  <a16:creationId xmlns:a16="http://schemas.microsoft.com/office/drawing/2014/main" id="{27EEAB72-9665-140D-E472-729E1C504B32}"/>
                </a:ext>
              </a:extLst>
            </p:cNvPr>
            <p:cNvSpPr>
              <a:spLocks noGrp="1" noRot="1" noMove="1" noResize="1" noEditPoints="1" noAdjustHandles="1" noChangeArrowheads="1" noChangeShapeType="1"/>
            </p:cNvSpPr>
            <p:nvPr userDrawn="1"/>
          </p:nvSpPr>
          <p:spPr bwMode="auto">
            <a:xfrm>
              <a:off x="6800"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32">
              <a:extLst>
                <a:ext uri="{FF2B5EF4-FFF2-40B4-BE49-F238E27FC236}">
                  <a16:creationId xmlns:a16="http://schemas.microsoft.com/office/drawing/2014/main" id="{24357891-C9F8-2941-2743-696158A62A9C}"/>
                </a:ext>
              </a:extLst>
            </p:cNvPr>
            <p:cNvSpPr>
              <a:spLocks noGrp="1" noRot="1" noMove="1" noResize="1" noEditPoints="1" noAdjustHandles="1" noChangeArrowheads="1" noChangeShapeType="1"/>
            </p:cNvSpPr>
            <p:nvPr userDrawn="1"/>
          </p:nvSpPr>
          <p:spPr bwMode="auto">
            <a:xfrm>
              <a:off x="7555" y="324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33">
              <a:extLst>
                <a:ext uri="{FF2B5EF4-FFF2-40B4-BE49-F238E27FC236}">
                  <a16:creationId xmlns:a16="http://schemas.microsoft.com/office/drawing/2014/main" id="{A5B25B02-0DBA-4CC2-BCF8-019AD9815DF6}"/>
                </a:ext>
              </a:extLst>
            </p:cNvPr>
            <p:cNvSpPr>
              <a:spLocks noGrp="1" noRot="1" noMove="1" noResize="1" noEditPoints="1" noAdjustHandles="1" noChangeArrowheads="1" noChangeShapeType="1"/>
            </p:cNvSpPr>
            <p:nvPr userDrawn="1"/>
          </p:nvSpPr>
          <p:spPr bwMode="auto">
            <a:xfrm>
              <a:off x="7052"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34">
              <a:extLst>
                <a:ext uri="{FF2B5EF4-FFF2-40B4-BE49-F238E27FC236}">
                  <a16:creationId xmlns:a16="http://schemas.microsoft.com/office/drawing/2014/main" id="{E1F55BD2-E8F5-8102-0336-648ED43A87C7}"/>
                </a:ext>
              </a:extLst>
            </p:cNvPr>
            <p:cNvSpPr>
              <a:spLocks noGrp="1" noRot="1" noMove="1" noResize="1" noEditPoints="1" noAdjustHandles="1" noChangeArrowheads="1" noChangeShapeType="1"/>
            </p:cNvSpPr>
            <p:nvPr userDrawn="1"/>
          </p:nvSpPr>
          <p:spPr bwMode="auto">
            <a:xfrm>
              <a:off x="7303"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35">
              <a:extLst>
                <a:ext uri="{FF2B5EF4-FFF2-40B4-BE49-F238E27FC236}">
                  <a16:creationId xmlns:a16="http://schemas.microsoft.com/office/drawing/2014/main" id="{8374E253-827F-F8B3-C285-9BBF6F265D9B}"/>
                </a:ext>
              </a:extLst>
            </p:cNvPr>
            <p:cNvSpPr>
              <a:spLocks noGrp="1" noRot="1" noMove="1" noResize="1" noEditPoints="1" noAdjustHandles="1" noChangeArrowheads="1" noChangeShapeType="1"/>
            </p:cNvSpPr>
            <p:nvPr userDrawn="1"/>
          </p:nvSpPr>
          <p:spPr bwMode="auto">
            <a:xfrm>
              <a:off x="705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36">
              <a:extLst>
                <a:ext uri="{FF2B5EF4-FFF2-40B4-BE49-F238E27FC236}">
                  <a16:creationId xmlns:a16="http://schemas.microsoft.com/office/drawing/2014/main" id="{FC603C3F-FF89-5165-DD72-FEC6F2843EFC}"/>
                </a:ext>
              </a:extLst>
            </p:cNvPr>
            <p:cNvSpPr>
              <a:spLocks noGrp="1" noRot="1" noMove="1" noResize="1" noEditPoints="1" noAdjustHandles="1" noChangeArrowheads="1" noChangeShapeType="1"/>
            </p:cNvSpPr>
            <p:nvPr userDrawn="1"/>
          </p:nvSpPr>
          <p:spPr bwMode="auto">
            <a:xfrm>
              <a:off x="6926" y="4125"/>
              <a:ext cx="126"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37">
              <a:extLst>
                <a:ext uri="{FF2B5EF4-FFF2-40B4-BE49-F238E27FC236}">
                  <a16:creationId xmlns:a16="http://schemas.microsoft.com/office/drawing/2014/main" id="{34F058E6-EE79-8E09-190B-6BDCCD3C9B26}"/>
                </a:ext>
              </a:extLst>
            </p:cNvPr>
            <p:cNvSpPr>
              <a:spLocks noGrp="1" noRot="1" noMove="1" noResize="1" noEditPoints="1" noAdjustHandles="1" noChangeArrowheads="1" noChangeShapeType="1"/>
            </p:cNvSpPr>
            <p:nvPr userDrawn="1"/>
          </p:nvSpPr>
          <p:spPr bwMode="auto">
            <a:xfrm>
              <a:off x="6675" y="3929"/>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38">
              <a:extLst>
                <a:ext uri="{FF2B5EF4-FFF2-40B4-BE49-F238E27FC236}">
                  <a16:creationId xmlns:a16="http://schemas.microsoft.com/office/drawing/2014/main" id="{77F66BA9-4CC2-21F9-443B-8D221CDCBE23}"/>
                </a:ext>
              </a:extLst>
            </p:cNvPr>
            <p:cNvSpPr>
              <a:spLocks noGrp="1" noRot="1" noMove="1" noResize="1" noEditPoints="1" noAdjustHandles="1" noChangeArrowheads="1" noChangeShapeType="1"/>
            </p:cNvSpPr>
            <p:nvPr userDrawn="1"/>
          </p:nvSpPr>
          <p:spPr bwMode="auto">
            <a:xfrm>
              <a:off x="6675"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39">
              <a:extLst>
                <a:ext uri="{FF2B5EF4-FFF2-40B4-BE49-F238E27FC236}">
                  <a16:creationId xmlns:a16="http://schemas.microsoft.com/office/drawing/2014/main" id="{8A44F411-5DA3-5805-62F1-A5E2C740B5C7}"/>
                </a:ext>
              </a:extLst>
            </p:cNvPr>
            <p:cNvSpPr>
              <a:spLocks noGrp="1" noRot="1" noMove="1" noResize="1" noEditPoints="1" noAdjustHandles="1" noChangeArrowheads="1" noChangeShapeType="1"/>
            </p:cNvSpPr>
            <p:nvPr userDrawn="1"/>
          </p:nvSpPr>
          <p:spPr bwMode="auto">
            <a:xfrm>
              <a:off x="7429"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40">
              <a:extLst>
                <a:ext uri="{FF2B5EF4-FFF2-40B4-BE49-F238E27FC236}">
                  <a16:creationId xmlns:a16="http://schemas.microsoft.com/office/drawing/2014/main" id="{9FA412F2-05F8-35D3-B018-7185B6D1115E}"/>
                </a:ext>
              </a:extLst>
            </p:cNvPr>
            <p:cNvSpPr>
              <a:spLocks noGrp="1" noRot="1" noMove="1" noResize="1" noEditPoints="1" noAdjustHandles="1" noChangeArrowheads="1" noChangeShapeType="1"/>
            </p:cNvSpPr>
            <p:nvPr userDrawn="1"/>
          </p:nvSpPr>
          <p:spPr bwMode="auto">
            <a:xfrm>
              <a:off x="7303"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41">
              <a:extLst>
                <a:ext uri="{FF2B5EF4-FFF2-40B4-BE49-F238E27FC236}">
                  <a16:creationId xmlns:a16="http://schemas.microsoft.com/office/drawing/2014/main" id="{45A498E6-9FD4-9CB2-0C74-62EE1A721C88}"/>
                </a:ext>
              </a:extLst>
            </p:cNvPr>
            <p:cNvSpPr>
              <a:spLocks noGrp="1" noRot="1" noMove="1" noResize="1" noEditPoints="1" noAdjustHandles="1" noChangeArrowheads="1" noChangeShapeType="1"/>
            </p:cNvSpPr>
            <p:nvPr userDrawn="1"/>
          </p:nvSpPr>
          <p:spPr bwMode="auto">
            <a:xfrm>
              <a:off x="7303"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42">
              <a:extLst>
                <a:ext uri="{FF2B5EF4-FFF2-40B4-BE49-F238E27FC236}">
                  <a16:creationId xmlns:a16="http://schemas.microsoft.com/office/drawing/2014/main" id="{688D5E7E-EEA6-805E-F307-A2DA1730EAA1}"/>
                </a:ext>
              </a:extLst>
            </p:cNvPr>
            <p:cNvSpPr>
              <a:spLocks noGrp="1" noRot="1" noMove="1" noResize="1" noEditPoints="1" noAdjustHandles="1" noChangeArrowheads="1" noChangeShapeType="1"/>
            </p:cNvSpPr>
            <p:nvPr userDrawn="1"/>
          </p:nvSpPr>
          <p:spPr bwMode="auto">
            <a:xfrm>
              <a:off x="5921" y="3929"/>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43">
              <a:extLst>
                <a:ext uri="{FF2B5EF4-FFF2-40B4-BE49-F238E27FC236}">
                  <a16:creationId xmlns:a16="http://schemas.microsoft.com/office/drawing/2014/main" id="{50E120A1-6299-85A1-0A0F-EC9760193A09}"/>
                </a:ext>
              </a:extLst>
            </p:cNvPr>
            <p:cNvSpPr>
              <a:spLocks noGrp="1" noRot="1" noMove="1" noResize="1" noEditPoints="1" noAdjustHandles="1" noChangeArrowheads="1" noChangeShapeType="1"/>
            </p:cNvSpPr>
            <p:nvPr userDrawn="1"/>
          </p:nvSpPr>
          <p:spPr bwMode="auto">
            <a:xfrm>
              <a:off x="251"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44">
              <a:extLst>
                <a:ext uri="{FF2B5EF4-FFF2-40B4-BE49-F238E27FC236}">
                  <a16:creationId xmlns:a16="http://schemas.microsoft.com/office/drawing/2014/main" id="{D7474BFA-FD44-A782-EE27-234E9B524519}"/>
                </a:ext>
              </a:extLst>
            </p:cNvPr>
            <p:cNvSpPr>
              <a:spLocks noGrp="1" noRot="1" noMove="1" noResize="1" noEditPoints="1" noAdjustHandles="1" noChangeArrowheads="1" noChangeShapeType="1"/>
            </p:cNvSpPr>
            <p:nvPr userDrawn="1"/>
          </p:nvSpPr>
          <p:spPr bwMode="auto">
            <a:xfrm>
              <a:off x="126" y="4125"/>
              <a:ext cx="125"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45">
              <a:extLst>
                <a:ext uri="{FF2B5EF4-FFF2-40B4-BE49-F238E27FC236}">
                  <a16:creationId xmlns:a16="http://schemas.microsoft.com/office/drawing/2014/main" id="{0FACFE0C-0A21-150F-1072-97DDB49E928B}"/>
                </a:ext>
              </a:extLst>
            </p:cNvPr>
            <p:cNvSpPr>
              <a:spLocks noGrp="1" noRot="1" noMove="1" noResize="1" noEditPoints="1" noAdjustHandles="1" noChangeArrowheads="1" noChangeShapeType="1"/>
            </p:cNvSpPr>
            <p:nvPr userDrawn="1"/>
          </p:nvSpPr>
          <p:spPr bwMode="auto">
            <a:xfrm>
              <a:off x="1131" y="4125"/>
              <a:ext cx="126"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46">
              <a:extLst>
                <a:ext uri="{FF2B5EF4-FFF2-40B4-BE49-F238E27FC236}">
                  <a16:creationId xmlns:a16="http://schemas.microsoft.com/office/drawing/2014/main" id="{885C9C6C-B5D6-4249-20AF-B75F6BE6A8D6}"/>
                </a:ext>
              </a:extLst>
            </p:cNvPr>
            <p:cNvSpPr>
              <a:spLocks noGrp="1" noRot="1" noMove="1" noResize="1" noEditPoints="1" noAdjustHandles="1" noChangeArrowheads="1" noChangeShapeType="1"/>
            </p:cNvSpPr>
            <p:nvPr userDrawn="1"/>
          </p:nvSpPr>
          <p:spPr bwMode="auto">
            <a:xfrm>
              <a:off x="880" y="4125"/>
              <a:ext cx="125"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47">
              <a:extLst>
                <a:ext uri="{FF2B5EF4-FFF2-40B4-BE49-F238E27FC236}">
                  <a16:creationId xmlns:a16="http://schemas.microsoft.com/office/drawing/2014/main" id="{0EC9FC8E-B1E7-9A7E-9C15-F437A242F7D5}"/>
                </a:ext>
              </a:extLst>
            </p:cNvPr>
            <p:cNvSpPr>
              <a:spLocks noGrp="1" noRot="1" noMove="1" noResize="1" noEditPoints="1" noAdjustHandles="1" noChangeArrowheads="1" noChangeShapeType="1"/>
            </p:cNvSpPr>
            <p:nvPr userDrawn="1"/>
          </p:nvSpPr>
          <p:spPr bwMode="auto">
            <a:xfrm>
              <a:off x="2010"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48">
              <a:extLst>
                <a:ext uri="{FF2B5EF4-FFF2-40B4-BE49-F238E27FC236}">
                  <a16:creationId xmlns:a16="http://schemas.microsoft.com/office/drawing/2014/main" id="{40384A83-9775-4C33-8B41-03F9665BC9FB}"/>
                </a:ext>
              </a:extLst>
            </p:cNvPr>
            <p:cNvSpPr>
              <a:spLocks noGrp="1" noRot="1" noMove="1" noResize="1" noEditPoints="1" noAdjustHandles="1" noChangeArrowheads="1" noChangeShapeType="1"/>
            </p:cNvSpPr>
            <p:nvPr userDrawn="1"/>
          </p:nvSpPr>
          <p:spPr bwMode="auto">
            <a:xfrm>
              <a:off x="126"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49">
              <a:extLst>
                <a:ext uri="{FF2B5EF4-FFF2-40B4-BE49-F238E27FC236}">
                  <a16:creationId xmlns:a16="http://schemas.microsoft.com/office/drawing/2014/main" id="{B2CC9BFD-6091-3943-C63E-37FB2A573716}"/>
                </a:ext>
              </a:extLst>
            </p:cNvPr>
            <p:cNvSpPr>
              <a:spLocks noGrp="1" noRot="1" noMove="1" noResize="1" noEditPoints="1" noAdjustHandles="1" noChangeArrowheads="1" noChangeShapeType="1"/>
            </p:cNvSpPr>
            <p:nvPr userDrawn="1"/>
          </p:nvSpPr>
          <p:spPr bwMode="auto">
            <a:xfrm>
              <a:off x="377"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50">
              <a:extLst>
                <a:ext uri="{FF2B5EF4-FFF2-40B4-BE49-F238E27FC236}">
                  <a16:creationId xmlns:a16="http://schemas.microsoft.com/office/drawing/2014/main" id="{14A2603B-D309-89BF-72B5-8B6FBB7AD276}"/>
                </a:ext>
              </a:extLst>
            </p:cNvPr>
            <p:cNvSpPr>
              <a:spLocks noGrp="1" noRot="1" noMove="1" noResize="1" noEditPoints="1" noAdjustHandles="1" noChangeArrowheads="1" noChangeShapeType="1"/>
            </p:cNvSpPr>
            <p:nvPr userDrawn="1"/>
          </p:nvSpPr>
          <p:spPr bwMode="auto">
            <a:xfrm>
              <a:off x="628"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51">
              <a:extLst>
                <a:ext uri="{FF2B5EF4-FFF2-40B4-BE49-F238E27FC236}">
                  <a16:creationId xmlns:a16="http://schemas.microsoft.com/office/drawing/2014/main" id="{1BA4C3E5-75AA-DD1F-B6D3-77ADDFC4F16C}"/>
                </a:ext>
              </a:extLst>
            </p:cNvPr>
            <p:cNvSpPr>
              <a:spLocks noGrp="1" noRot="1" noMove="1" noResize="1" noEditPoints="1" noAdjustHandles="1" noChangeArrowheads="1" noChangeShapeType="1"/>
            </p:cNvSpPr>
            <p:nvPr userDrawn="1"/>
          </p:nvSpPr>
          <p:spPr bwMode="auto">
            <a:xfrm>
              <a:off x="754"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52">
              <a:extLst>
                <a:ext uri="{FF2B5EF4-FFF2-40B4-BE49-F238E27FC236}">
                  <a16:creationId xmlns:a16="http://schemas.microsoft.com/office/drawing/2014/main" id="{E91C0E4A-6394-9470-08BF-BFEC6EA933FA}"/>
                </a:ext>
              </a:extLst>
            </p:cNvPr>
            <p:cNvSpPr>
              <a:spLocks noGrp="1" noRot="1" noMove="1" noResize="1" noEditPoints="1" noAdjustHandles="1" noChangeArrowheads="1" noChangeShapeType="1"/>
            </p:cNvSpPr>
            <p:nvPr userDrawn="1"/>
          </p:nvSpPr>
          <p:spPr bwMode="auto">
            <a:xfrm>
              <a:off x="113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53">
              <a:extLst>
                <a:ext uri="{FF2B5EF4-FFF2-40B4-BE49-F238E27FC236}">
                  <a16:creationId xmlns:a16="http://schemas.microsoft.com/office/drawing/2014/main" id="{D5B22663-D4BC-807E-7718-B11412353802}"/>
                </a:ext>
              </a:extLst>
            </p:cNvPr>
            <p:cNvSpPr>
              <a:spLocks noGrp="1" noRot="1" noMove="1" noResize="1" noEditPoints="1" noAdjustHandles="1" noChangeArrowheads="1" noChangeShapeType="1"/>
            </p:cNvSpPr>
            <p:nvPr userDrawn="1"/>
          </p:nvSpPr>
          <p:spPr bwMode="auto">
            <a:xfrm>
              <a:off x="880"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54">
              <a:extLst>
                <a:ext uri="{FF2B5EF4-FFF2-40B4-BE49-F238E27FC236}">
                  <a16:creationId xmlns:a16="http://schemas.microsoft.com/office/drawing/2014/main" id="{0FDD0457-1C4A-E5E1-9FBF-1291B7DBF84D}"/>
                </a:ext>
              </a:extLst>
            </p:cNvPr>
            <p:cNvSpPr>
              <a:spLocks noGrp="1" noRot="1" noMove="1" noResize="1" noEditPoints="1" noAdjustHandles="1" noChangeArrowheads="1" noChangeShapeType="1"/>
            </p:cNvSpPr>
            <p:nvPr userDrawn="1"/>
          </p:nvSpPr>
          <p:spPr bwMode="auto">
            <a:xfrm>
              <a:off x="125" y="392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55">
              <a:extLst>
                <a:ext uri="{FF2B5EF4-FFF2-40B4-BE49-F238E27FC236}">
                  <a16:creationId xmlns:a16="http://schemas.microsoft.com/office/drawing/2014/main" id="{874DA06C-6382-B892-F767-7F859D0DD07C}"/>
                </a:ext>
              </a:extLst>
            </p:cNvPr>
            <p:cNvSpPr>
              <a:spLocks noGrp="1" noRot="1" noMove="1" noResize="1" noEditPoints="1" noAdjustHandles="1" noChangeArrowheads="1" noChangeShapeType="1"/>
            </p:cNvSpPr>
            <p:nvPr userDrawn="1"/>
          </p:nvSpPr>
          <p:spPr bwMode="auto">
            <a:xfrm>
              <a:off x="0" y="3929"/>
              <a:ext cx="125" cy="195"/>
            </a:xfrm>
            <a:custGeom>
              <a:avLst/>
              <a:gdLst>
                <a:gd name="T0" fmla="*/ 552 w 552"/>
                <a:gd name="T1" fmla="*/ 431 h 862"/>
                <a:gd name="T2" fmla="*/ 0 w 552"/>
                <a:gd name="T3" fmla="*/ 862 h 862"/>
                <a:gd name="T4" fmla="*/ 0 w 552"/>
                <a:gd name="T5" fmla="*/ 0 h 862"/>
                <a:gd name="T6" fmla="*/ 552 w 552"/>
                <a:gd name="T7" fmla="*/ 431 h 862"/>
              </a:gdLst>
              <a:ahLst/>
              <a:cxnLst>
                <a:cxn ang="0">
                  <a:pos x="T0" y="T1"/>
                </a:cxn>
                <a:cxn ang="0">
                  <a:pos x="T2" y="T3"/>
                </a:cxn>
                <a:cxn ang="0">
                  <a:pos x="T4" y="T5"/>
                </a:cxn>
                <a:cxn ang="0">
                  <a:pos x="T6" y="T7"/>
                </a:cxn>
              </a:cxnLst>
              <a:rect l="0" t="0" r="r" b="b"/>
              <a:pathLst>
                <a:path w="552" h="862">
                  <a:moveTo>
                    <a:pt x="552" y="431"/>
                  </a:moveTo>
                  <a:lnTo>
                    <a:pt x="0" y="862"/>
                  </a:lnTo>
                  <a:lnTo>
                    <a:pt x="0" y="0"/>
                  </a:lnTo>
                  <a:lnTo>
                    <a:pt x="552" y="431"/>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56">
              <a:extLst>
                <a:ext uri="{FF2B5EF4-FFF2-40B4-BE49-F238E27FC236}">
                  <a16:creationId xmlns:a16="http://schemas.microsoft.com/office/drawing/2014/main" id="{275DCC86-7DBE-FF7E-4835-FA18EF25C0B9}"/>
                </a:ext>
              </a:extLst>
            </p:cNvPr>
            <p:cNvSpPr>
              <a:spLocks noGrp="1" noRot="1" noMove="1" noResize="1" noEditPoints="1" noAdjustHandles="1" noChangeArrowheads="1" noChangeShapeType="1"/>
            </p:cNvSpPr>
            <p:nvPr userDrawn="1"/>
          </p:nvSpPr>
          <p:spPr bwMode="auto">
            <a:xfrm>
              <a:off x="251"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57">
              <a:extLst>
                <a:ext uri="{FF2B5EF4-FFF2-40B4-BE49-F238E27FC236}">
                  <a16:creationId xmlns:a16="http://schemas.microsoft.com/office/drawing/2014/main" id="{47BB65B1-8409-D866-4A69-46CA42EE9C22}"/>
                </a:ext>
              </a:extLst>
            </p:cNvPr>
            <p:cNvSpPr>
              <a:spLocks noGrp="1" noRot="1" noMove="1" noResize="1" noEditPoints="1" noAdjustHandles="1" noChangeArrowheads="1" noChangeShapeType="1"/>
            </p:cNvSpPr>
            <p:nvPr userDrawn="1"/>
          </p:nvSpPr>
          <p:spPr bwMode="auto">
            <a:xfrm>
              <a:off x="1634"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58">
              <a:extLst>
                <a:ext uri="{FF2B5EF4-FFF2-40B4-BE49-F238E27FC236}">
                  <a16:creationId xmlns:a16="http://schemas.microsoft.com/office/drawing/2014/main" id="{C7E8A442-7CCE-6AF2-A304-A21C9790229D}"/>
                </a:ext>
              </a:extLst>
            </p:cNvPr>
            <p:cNvSpPr>
              <a:spLocks noGrp="1" noRot="1" noMove="1" noResize="1" noEditPoints="1" noAdjustHandles="1" noChangeArrowheads="1" noChangeShapeType="1"/>
            </p:cNvSpPr>
            <p:nvPr userDrawn="1"/>
          </p:nvSpPr>
          <p:spPr bwMode="auto">
            <a:xfrm>
              <a:off x="1760" y="392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59">
              <a:extLst>
                <a:ext uri="{FF2B5EF4-FFF2-40B4-BE49-F238E27FC236}">
                  <a16:creationId xmlns:a16="http://schemas.microsoft.com/office/drawing/2014/main" id="{831207F1-E31A-B40D-FFC3-CFA1743F33D5}"/>
                </a:ext>
              </a:extLst>
            </p:cNvPr>
            <p:cNvSpPr>
              <a:spLocks noGrp="1" noRot="1" noMove="1" noResize="1" noEditPoints="1" noAdjustHandles="1" noChangeArrowheads="1" noChangeShapeType="1"/>
            </p:cNvSpPr>
            <p:nvPr userDrawn="1"/>
          </p:nvSpPr>
          <p:spPr bwMode="auto">
            <a:xfrm>
              <a:off x="1508"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60">
              <a:extLst>
                <a:ext uri="{FF2B5EF4-FFF2-40B4-BE49-F238E27FC236}">
                  <a16:creationId xmlns:a16="http://schemas.microsoft.com/office/drawing/2014/main" id="{09731881-39C5-1DA9-B39C-AB2EFF99D7FA}"/>
                </a:ext>
              </a:extLst>
            </p:cNvPr>
            <p:cNvSpPr>
              <a:spLocks noGrp="1" noRot="1" noMove="1" noResize="1" noEditPoints="1" noAdjustHandles="1" noChangeArrowheads="1" noChangeShapeType="1"/>
            </p:cNvSpPr>
            <p:nvPr userDrawn="1"/>
          </p:nvSpPr>
          <p:spPr bwMode="auto">
            <a:xfrm>
              <a:off x="1257" y="3929"/>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61">
              <a:extLst>
                <a:ext uri="{FF2B5EF4-FFF2-40B4-BE49-F238E27FC236}">
                  <a16:creationId xmlns:a16="http://schemas.microsoft.com/office/drawing/2014/main" id="{0A42D900-2F7A-EEE9-5960-C27C593B7D1F}"/>
                </a:ext>
              </a:extLst>
            </p:cNvPr>
            <p:cNvSpPr>
              <a:spLocks noGrp="1" noRot="1" noMove="1" noResize="1" noEditPoints="1" noAdjustHandles="1" noChangeArrowheads="1" noChangeShapeType="1"/>
            </p:cNvSpPr>
            <p:nvPr userDrawn="1"/>
          </p:nvSpPr>
          <p:spPr bwMode="auto">
            <a:xfrm>
              <a:off x="628"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62">
              <a:extLst>
                <a:ext uri="{FF2B5EF4-FFF2-40B4-BE49-F238E27FC236}">
                  <a16:creationId xmlns:a16="http://schemas.microsoft.com/office/drawing/2014/main" id="{5D517573-BBE5-5BE9-0312-98F56DA5741A}"/>
                </a:ext>
              </a:extLst>
            </p:cNvPr>
            <p:cNvSpPr>
              <a:spLocks noGrp="1" noRot="1" noMove="1" noResize="1" noEditPoints="1" noAdjustHandles="1" noChangeArrowheads="1" noChangeShapeType="1"/>
            </p:cNvSpPr>
            <p:nvPr userDrawn="1"/>
          </p:nvSpPr>
          <p:spPr bwMode="auto">
            <a:xfrm>
              <a:off x="251"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63">
              <a:extLst>
                <a:ext uri="{FF2B5EF4-FFF2-40B4-BE49-F238E27FC236}">
                  <a16:creationId xmlns:a16="http://schemas.microsoft.com/office/drawing/2014/main" id="{D54F9B7B-33E6-80A5-A4F3-07B5DE52397E}"/>
                </a:ext>
              </a:extLst>
            </p:cNvPr>
            <p:cNvSpPr>
              <a:spLocks noGrp="1" noRot="1" noMove="1" noResize="1" noEditPoints="1" noAdjustHandles="1" noChangeArrowheads="1" noChangeShapeType="1"/>
            </p:cNvSpPr>
            <p:nvPr userDrawn="1"/>
          </p:nvSpPr>
          <p:spPr bwMode="auto">
            <a:xfrm>
              <a:off x="503"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64">
              <a:extLst>
                <a:ext uri="{FF2B5EF4-FFF2-40B4-BE49-F238E27FC236}">
                  <a16:creationId xmlns:a16="http://schemas.microsoft.com/office/drawing/2014/main" id="{F9AC296C-6C46-32F9-9DEB-08FCEB7DE19B}"/>
                </a:ext>
              </a:extLst>
            </p:cNvPr>
            <p:cNvSpPr>
              <a:spLocks noGrp="1" noRot="1" noMove="1" noResize="1" noEditPoints="1" noAdjustHandles="1" noChangeArrowheads="1" noChangeShapeType="1"/>
            </p:cNvSpPr>
            <p:nvPr userDrawn="1"/>
          </p:nvSpPr>
          <p:spPr bwMode="auto">
            <a:xfrm>
              <a:off x="754"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65">
              <a:extLst>
                <a:ext uri="{FF2B5EF4-FFF2-40B4-BE49-F238E27FC236}">
                  <a16:creationId xmlns:a16="http://schemas.microsoft.com/office/drawing/2014/main" id="{490E7A8B-2CD5-A8DC-54D3-3B1670369932}"/>
                </a:ext>
              </a:extLst>
            </p:cNvPr>
            <p:cNvSpPr>
              <a:spLocks noGrp="1" noRot="1" noMove="1" noResize="1" noEditPoints="1" noAdjustHandles="1" noChangeArrowheads="1" noChangeShapeType="1"/>
            </p:cNvSpPr>
            <p:nvPr userDrawn="1"/>
          </p:nvSpPr>
          <p:spPr bwMode="auto">
            <a:xfrm>
              <a:off x="1508"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66">
              <a:extLst>
                <a:ext uri="{FF2B5EF4-FFF2-40B4-BE49-F238E27FC236}">
                  <a16:creationId xmlns:a16="http://schemas.microsoft.com/office/drawing/2014/main" id="{2920438C-CADF-7E4E-6C45-590FA37867D5}"/>
                </a:ext>
              </a:extLst>
            </p:cNvPr>
            <p:cNvSpPr>
              <a:spLocks noGrp="1" noRot="1" noMove="1" noResize="1" noEditPoints="1" noAdjustHandles="1" noChangeArrowheads="1" noChangeShapeType="1"/>
            </p:cNvSpPr>
            <p:nvPr userDrawn="1"/>
          </p:nvSpPr>
          <p:spPr bwMode="auto">
            <a:xfrm>
              <a:off x="1633"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67">
              <a:extLst>
                <a:ext uri="{FF2B5EF4-FFF2-40B4-BE49-F238E27FC236}">
                  <a16:creationId xmlns:a16="http://schemas.microsoft.com/office/drawing/2014/main" id="{C31C0CAF-678C-189F-0378-7F4648A788CD}"/>
                </a:ext>
              </a:extLst>
            </p:cNvPr>
            <p:cNvSpPr>
              <a:spLocks noGrp="1" noRot="1" noMove="1" noResize="1" noEditPoints="1" noAdjustHandles="1" noChangeArrowheads="1" noChangeShapeType="1"/>
            </p:cNvSpPr>
            <p:nvPr userDrawn="1"/>
          </p:nvSpPr>
          <p:spPr bwMode="auto">
            <a:xfrm>
              <a:off x="1885"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68">
              <a:extLst>
                <a:ext uri="{FF2B5EF4-FFF2-40B4-BE49-F238E27FC236}">
                  <a16:creationId xmlns:a16="http://schemas.microsoft.com/office/drawing/2014/main" id="{155B9FE0-4E1F-038B-139D-95AE01C9DD79}"/>
                </a:ext>
              </a:extLst>
            </p:cNvPr>
            <p:cNvSpPr>
              <a:spLocks noGrp="1" noRot="1" noMove="1" noResize="1" noEditPoints="1" noAdjustHandles="1" noChangeArrowheads="1" noChangeShapeType="1"/>
            </p:cNvSpPr>
            <p:nvPr userDrawn="1"/>
          </p:nvSpPr>
          <p:spPr bwMode="auto">
            <a:xfrm>
              <a:off x="1005"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69">
              <a:extLst>
                <a:ext uri="{FF2B5EF4-FFF2-40B4-BE49-F238E27FC236}">
                  <a16:creationId xmlns:a16="http://schemas.microsoft.com/office/drawing/2014/main" id="{64A54327-BF47-41BF-A883-6B1103FD4E69}"/>
                </a:ext>
              </a:extLst>
            </p:cNvPr>
            <p:cNvSpPr>
              <a:spLocks noGrp="1" noRot="1" noMove="1" noResize="1" noEditPoints="1" noAdjustHandles="1" noChangeArrowheads="1" noChangeShapeType="1"/>
            </p:cNvSpPr>
            <p:nvPr userDrawn="1"/>
          </p:nvSpPr>
          <p:spPr bwMode="auto">
            <a:xfrm>
              <a:off x="503"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70">
              <a:extLst>
                <a:ext uri="{FF2B5EF4-FFF2-40B4-BE49-F238E27FC236}">
                  <a16:creationId xmlns:a16="http://schemas.microsoft.com/office/drawing/2014/main" id="{28A0B47C-ADCC-7985-B223-73F2E0FFD136}"/>
                </a:ext>
              </a:extLst>
            </p:cNvPr>
            <p:cNvSpPr>
              <a:spLocks noGrp="1" noRot="1" noMove="1" noResize="1" noEditPoints="1" noAdjustHandles="1" noChangeArrowheads="1" noChangeShapeType="1"/>
            </p:cNvSpPr>
            <p:nvPr userDrawn="1"/>
          </p:nvSpPr>
          <p:spPr bwMode="auto">
            <a:xfrm>
              <a:off x="251"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71">
              <a:extLst>
                <a:ext uri="{FF2B5EF4-FFF2-40B4-BE49-F238E27FC236}">
                  <a16:creationId xmlns:a16="http://schemas.microsoft.com/office/drawing/2014/main" id="{D75D4C1D-BBD7-B1FA-BFF5-B98E98D87C41}"/>
                </a:ext>
              </a:extLst>
            </p:cNvPr>
            <p:cNvSpPr>
              <a:spLocks noGrp="1" noRot="1" noMove="1" noResize="1" noEditPoints="1" noAdjustHandles="1" noChangeArrowheads="1" noChangeShapeType="1"/>
            </p:cNvSpPr>
            <p:nvPr userDrawn="1"/>
          </p:nvSpPr>
          <p:spPr bwMode="auto">
            <a:xfrm>
              <a:off x="377"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72">
              <a:extLst>
                <a:ext uri="{FF2B5EF4-FFF2-40B4-BE49-F238E27FC236}">
                  <a16:creationId xmlns:a16="http://schemas.microsoft.com/office/drawing/2014/main" id="{8DC385AD-03FD-EED2-4441-D5960145DFAF}"/>
                </a:ext>
              </a:extLst>
            </p:cNvPr>
            <p:cNvSpPr>
              <a:spLocks noGrp="1" noRot="1" noMove="1" noResize="1" noEditPoints="1" noAdjustHandles="1" noChangeArrowheads="1" noChangeShapeType="1"/>
            </p:cNvSpPr>
            <p:nvPr userDrawn="1"/>
          </p:nvSpPr>
          <p:spPr bwMode="auto">
            <a:xfrm>
              <a:off x="880"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73">
              <a:extLst>
                <a:ext uri="{FF2B5EF4-FFF2-40B4-BE49-F238E27FC236}">
                  <a16:creationId xmlns:a16="http://schemas.microsoft.com/office/drawing/2014/main" id="{ED465F39-E0C6-94A5-408E-6A818D3FA474}"/>
                </a:ext>
              </a:extLst>
            </p:cNvPr>
            <p:cNvSpPr>
              <a:spLocks noGrp="1" noRot="1" noMove="1" noResize="1" noEditPoints="1" noAdjustHandles="1" noChangeArrowheads="1" noChangeShapeType="1"/>
            </p:cNvSpPr>
            <p:nvPr userDrawn="1"/>
          </p:nvSpPr>
          <p:spPr bwMode="auto">
            <a:xfrm>
              <a:off x="1131" y="3733"/>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74">
              <a:extLst>
                <a:ext uri="{FF2B5EF4-FFF2-40B4-BE49-F238E27FC236}">
                  <a16:creationId xmlns:a16="http://schemas.microsoft.com/office/drawing/2014/main" id="{9556F604-A21F-F2ED-F475-2F446C2B3B10}"/>
                </a:ext>
              </a:extLst>
            </p:cNvPr>
            <p:cNvSpPr>
              <a:spLocks noGrp="1" noRot="1" noMove="1" noResize="1" noEditPoints="1" noAdjustHandles="1" noChangeArrowheads="1" noChangeShapeType="1"/>
            </p:cNvSpPr>
            <p:nvPr userDrawn="1"/>
          </p:nvSpPr>
          <p:spPr bwMode="auto">
            <a:xfrm>
              <a:off x="1633"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75">
              <a:extLst>
                <a:ext uri="{FF2B5EF4-FFF2-40B4-BE49-F238E27FC236}">
                  <a16:creationId xmlns:a16="http://schemas.microsoft.com/office/drawing/2014/main" id="{003765EB-05B0-3525-9654-AE05E4549D01}"/>
                </a:ext>
              </a:extLst>
            </p:cNvPr>
            <p:cNvSpPr>
              <a:spLocks noGrp="1" noRot="1" noMove="1" noResize="1" noEditPoints="1" noAdjustHandles="1" noChangeArrowheads="1" noChangeShapeType="1"/>
            </p:cNvSpPr>
            <p:nvPr userDrawn="1"/>
          </p:nvSpPr>
          <p:spPr bwMode="auto">
            <a:xfrm>
              <a:off x="2010"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76">
              <a:extLst>
                <a:ext uri="{FF2B5EF4-FFF2-40B4-BE49-F238E27FC236}">
                  <a16:creationId xmlns:a16="http://schemas.microsoft.com/office/drawing/2014/main" id="{2E0D7E72-8BCF-2220-3189-874BE0675C55}"/>
                </a:ext>
              </a:extLst>
            </p:cNvPr>
            <p:cNvSpPr>
              <a:spLocks noGrp="1" noRot="1" noMove="1" noResize="1" noEditPoints="1" noAdjustHandles="1" noChangeArrowheads="1" noChangeShapeType="1"/>
            </p:cNvSpPr>
            <p:nvPr userDrawn="1"/>
          </p:nvSpPr>
          <p:spPr bwMode="auto">
            <a:xfrm>
              <a:off x="2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77">
              <a:extLst>
                <a:ext uri="{FF2B5EF4-FFF2-40B4-BE49-F238E27FC236}">
                  <a16:creationId xmlns:a16="http://schemas.microsoft.com/office/drawing/2014/main" id="{6513AFE6-9789-A826-CA74-CF5374463AB3}"/>
                </a:ext>
              </a:extLst>
            </p:cNvPr>
            <p:cNvSpPr>
              <a:spLocks noGrp="1" noRot="1" noMove="1" noResize="1" noEditPoints="1" noAdjustHandles="1" noChangeArrowheads="1" noChangeShapeType="1"/>
            </p:cNvSpPr>
            <p:nvPr userDrawn="1"/>
          </p:nvSpPr>
          <p:spPr bwMode="auto">
            <a:xfrm>
              <a:off x="126"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78">
              <a:extLst>
                <a:ext uri="{FF2B5EF4-FFF2-40B4-BE49-F238E27FC236}">
                  <a16:creationId xmlns:a16="http://schemas.microsoft.com/office/drawing/2014/main" id="{7B6AA86D-6042-5A2B-471A-9EAED39A3741}"/>
                </a:ext>
              </a:extLst>
            </p:cNvPr>
            <p:cNvSpPr>
              <a:spLocks noGrp="1" noRot="1" noMove="1" noResize="1" noEditPoints="1" noAdjustHandles="1" noChangeArrowheads="1" noChangeShapeType="1"/>
            </p:cNvSpPr>
            <p:nvPr userDrawn="1"/>
          </p:nvSpPr>
          <p:spPr bwMode="auto">
            <a:xfrm>
              <a:off x="1005"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79">
              <a:extLst>
                <a:ext uri="{FF2B5EF4-FFF2-40B4-BE49-F238E27FC236}">
                  <a16:creationId xmlns:a16="http://schemas.microsoft.com/office/drawing/2014/main" id="{3651947B-0111-E37B-F8D5-000FA90394BB}"/>
                </a:ext>
              </a:extLst>
            </p:cNvPr>
            <p:cNvSpPr>
              <a:spLocks noGrp="1" noRot="1" noMove="1" noResize="1" noEditPoints="1" noAdjustHandles="1" noChangeArrowheads="1" noChangeShapeType="1"/>
            </p:cNvSpPr>
            <p:nvPr userDrawn="1"/>
          </p:nvSpPr>
          <p:spPr bwMode="auto">
            <a:xfrm>
              <a:off x="628"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80">
              <a:extLst>
                <a:ext uri="{FF2B5EF4-FFF2-40B4-BE49-F238E27FC236}">
                  <a16:creationId xmlns:a16="http://schemas.microsoft.com/office/drawing/2014/main" id="{1E963EA7-9FED-CA12-337A-366D25EC6A06}"/>
                </a:ext>
              </a:extLst>
            </p:cNvPr>
            <p:cNvSpPr>
              <a:spLocks noGrp="1" noRot="1" noMove="1" noResize="1" noEditPoints="1" noAdjustHandles="1" noChangeArrowheads="1" noChangeShapeType="1"/>
            </p:cNvSpPr>
            <p:nvPr userDrawn="1"/>
          </p:nvSpPr>
          <p:spPr bwMode="auto">
            <a:xfrm>
              <a:off x="628" y="3538"/>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81">
              <a:extLst>
                <a:ext uri="{FF2B5EF4-FFF2-40B4-BE49-F238E27FC236}">
                  <a16:creationId xmlns:a16="http://schemas.microsoft.com/office/drawing/2014/main" id="{8B07328B-CDD7-4D7C-51B8-C84B67DEB321}"/>
                </a:ext>
              </a:extLst>
            </p:cNvPr>
            <p:cNvSpPr>
              <a:spLocks noGrp="1" noRot="1" noMove="1" noResize="1" noEditPoints="1" noAdjustHandles="1" noChangeArrowheads="1" noChangeShapeType="1"/>
            </p:cNvSpPr>
            <p:nvPr userDrawn="1"/>
          </p:nvSpPr>
          <p:spPr bwMode="auto">
            <a:xfrm>
              <a:off x="377"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82">
              <a:extLst>
                <a:ext uri="{FF2B5EF4-FFF2-40B4-BE49-F238E27FC236}">
                  <a16:creationId xmlns:a16="http://schemas.microsoft.com/office/drawing/2014/main" id="{47D50B2E-3F66-F370-5D71-F263DD499A10}"/>
                </a:ext>
              </a:extLst>
            </p:cNvPr>
            <p:cNvSpPr>
              <a:spLocks noGrp="1" noRot="1" noMove="1" noResize="1" noEditPoints="1" noAdjustHandles="1" noChangeArrowheads="1" noChangeShapeType="1"/>
            </p:cNvSpPr>
            <p:nvPr userDrawn="1"/>
          </p:nvSpPr>
          <p:spPr bwMode="auto">
            <a:xfrm>
              <a:off x="0" y="3440"/>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83">
              <a:extLst>
                <a:ext uri="{FF2B5EF4-FFF2-40B4-BE49-F238E27FC236}">
                  <a16:creationId xmlns:a16="http://schemas.microsoft.com/office/drawing/2014/main" id="{AB02E5AF-6623-EDE9-4E66-B39581E5DD29}"/>
                </a:ext>
              </a:extLst>
            </p:cNvPr>
            <p:cNvSpPr>
              <a:spLocks noGrp="1" noRot="1" noMove="1" noResize="1" noEditPoints="1" noAdjustHandles="1" noChangeArrowheads="1" noChangeShapeType="1"/>
            </p:cNvSpPr>
            <p:nvPr userDrawn="1"/>
          </p:nvSpPr>
          <p:spPr bwMode="auto">
            <a:xfrm>
              <a:off x="503" y="3440"/>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84">
              <a:extLst>
                <a:ext uri="{FF2B5EF4-FFF2-40B4-BE49-F238E27FC236}">
                  <a16:creationId xmlns:a16="http://schemas.microsoft.com/office/drawing/2014/main" id="{0A0F9C71-CC9F-93DB-E3DA-0C7D893E329A}"/>
                </a:ext>
              </a:extLst>
            </p:cNvPr>
            <p:cNvSpPr>
              <a:spLocks noGrp="1" noRot="1" noMove="1" noResize="1" noEditPoints="1" noAdjustHandles="1" noChangeArrowheads="1" noChangeShapeType="1"/>
            </p:cNvSpPr>
            <p:nvPr userDrawn="1"/>
          </p:nvSpPr>
          <p:spPr bwMode="auto">
            <a:xfrm>
              <a:off x="126"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85">
              <a:extLst>
                <a:ext uri="{FF2B5EF4-FFF2-40B4-BE49-F238E27FC236}">
                  <a16:creationId xmlns:a16="http://schemas.microsoft.com/office/drawing/2014/main" id="{BF7BC54D-D1DC-8833-51A0-7AB0FB482ACC}"/>
                </a:ext>
              </a:extLst>
            </p:cNvPr>
            <p:cNvSpPr>
              <a:spLocks noGrp="1" noRot="1" noMove="1" noResize="1" noEditPoints="1" noAdjustHandles="1" noChangeArrowheads="1" noChangeShapeType="1"/>
            </p:cNvSpPr>
            <p:nvPr userDrawn="1"/>
          </p:nvSpPr>
          <p:spPr bwMode="auto">
            <a:xfrm>
              <a:off x="377"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86">
              <a:extLst>
                <a:ext uri="{FF2B5EF4-FFF2-40B4-BE49-F238E27FC236}">
                  <a16:creationId xmlns:a16="http://schemas.microsoft.com/office/drawing/2014/main" id="{D66A2BD0-031D-EA18-02BA-68298CC65ACD}"/>
                </a:ext>
              </a:extLst>
            </p:cNvPr>
            <p:cNvSpPr>
              <a:spLocks noGrp="1" noRot="1" noMove="1" noResize="1" noEditPoints="1" noAdjustHandles="1" noChangeArrowheads="1" noChangeShapeType="1"/>
            </p:cNvSpPr>
            <p:nvPr userDrawn="1"/>
          </p:nvSpPr>
          <p:spPr bwMode="auto">
            <a:xfrm>
              <a:off x="0"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87">
              <a:extLst>
                <a:ext uri="{FF2B5EF4-FFF2-40B4-BE49-F238E27FC236}">
                  <a16:creationId xmlns:a16="http://schemas.microsoft.com/office/drawing/2014/main" id="{2F021CBA-1A11-D972-57DA-79A6C2406DD7}"/>
                </a:ext>
              </a:extLst>
            </p:cNvPr>
            <p:cNvSpPr>
              <a:spLocks noGrp="1" noRot="1" noMove="1" noResize="1" noEditPoints="1" noAdjustHandles="1" noChangeArrowheads="1" noChangeShapeType="1"/>
            </p:cNvSpPr>
            <p:nvPr userDrawn="1"/>
          </p:nvSpPr>
          <p:spPr bwMode="auto">
            <a:xfrm>
              <a:off x="628"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88">
              <a:extLst>
                <a:ext uri="{FF2B5EF4-FFF2-40B4-BE49-F238E27FC236}">
                  <a16:creationId xmlns:a16="http://schemas.microsoft.com/office/drawing/2014/main" id="{C291D14F-039D-0947-A32A-0D3A6E25651E}"/>
                </a:ext>
              </a:extLst>
            </p:cNvPr>
            <p:cNvSpPr>
              <a:spLocks noGrp="1" noRot="1" noMove="1" noResize="1" noEditPoints="1" noAdjustHandles="1" noChangeArrowheads="1" noChangeShapeType="1"/>
            </p:cNvSpPr>
            <p:nvPr userDrawn="1"/>
          </p:nvSpPr>
          <p:spPr bwMode="auto">
            <a:xfrm>
              <a:off x="377"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89">
              <a:extLst>
                <a:ext uri="{FF2B5EF4-FFF2-40B4-BE49-F238E27FC236}">
                  <a16:creationId xmlns:a16="http://schemas.microsoft.com/office/drawing/2014/main" id="{8ED831D3-B7F9-F396-71C5-5C08777B319A}"/>
                </a:ext>
              </a:extLst>
            </p:cNvPr>
            <p:cNvSpPr>
              <a:spLocks noGrp="1" noRot="1" noMove="1" noResize="1" noEditPoints="1" noAdjustHandles="1" noChangeArrowheads="1" noChangeShapeType="1"/>
            </p:cNvSpPr>
            <p:nvPr userDrawn="1"/>
          </p:nvSpPr>
          <p:spPr bwMode="auto">
            <a:xfrm>
              <a:off x="0"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90">
              <a:extLst>
                <a:ext uri="{FF2B5EF4-FFF2-40B4-BE49-F238E27FC236}">
                  <a16:creationId xmlns:a16="http://schemas.microsoft.com/office/drawing/2014/main" id="{058C445D-DD16-6BB4-60A2-2426BAF4D613}"/>
                </a:ext>
              </a:extLst>
            </p:cNvPr>
            <p:cNvSpPr>
              <a:spLocks noGrp="1" noRot="1" noMove="1" noResize="1" noEditPoints="1" noAdjustHandles="1" noChangeArrowheads="1" noChangeShapeType="1"/>
            </p:cNvSpPr>
            <p:nvPr userDrawn="1"/>
          </p:nvSpPr>
          <p:spPr bwMode="auto">
            <a:xfrm>
              <a:off x="251"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91">
              <a:extLst>
                <a:ext uri="{FF2B5EF4-FFF2-40B4-BE49-F238E27FC236}">
                  <a16:creationId xmlns:a16="http://schemas.microsoft.com/office/drawing/2014/main" id="{03661EF7-0421-927A-FAED-FE9EC02DF438}"/>
                </a:ext>
              </a:extLst>
            </p:cNvPr>
            <p:cNvSpPr>
              <a:spLocks noGrp="1" noRot="1" noMove="1" noResize="1" noEditPoints="1" noAdjustHandles="1" noChangeArrowheads="1" noChangeShapeType="1"/>
            </p:cNvSpPr>
            <p:nvPr userDrawn="1"/>
          </p:nvSpPr>
          <p:spPr bwMode="auto">
            <a:xfrm>
              <a:off x="126" y="3146"/>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92">
              <a:extLst>
                <a:ext uri="{FF2B5EF4-FFF2-40B4-BE49-F238E27FC236}">
                  <a16:creationId xmlns:a16="http://schemas.microsoft.com/office/drawing/2014/main" id="{DAFDE002-97B0-EAA6-12B5-842C62172D1F}"/>
                </a:ext>
              </a:extLst>
            </p:cNvPr>
            <p:cNvSpPr>
              <a:spLocks noGrp="1" noRot="1" noMove="1" noResize="1" noEditPoints="1" noAdjustHandles="1" noChangeArrowheads="1" noChangeShapeType="1"/>
            </p:cNvSpPr>
            <p:nvPr userDrawn="1"/>
          </p:nvSpPr>
          <p:spPr bwMode="auto">
            <a:xfrm>
              <a:off x="126" y="3049"/>
              <a:ext cx="125"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93">
              <a:extLst>
                <a:ext uri="{FF2B5EF4-FFF2-40B4-BE49-F238E27FC236}">
                  <a16:creationId xmlns:a16="http://schemas.microsoft.com/office/drawing/2014/main" id="{3200725A-0E88-4D27-129C-E22644DFCD93}"/>
                </a:ext>
              </a:extLst>
            </p:cNvPr>
            <p:cNvSpPr>
              <a:spLocks noGrp="1" noRot="1" noMove="1" noResize="1" noEditPoints="1" noAdjustHandles="1" noChangeArrowheads="1" noChangeShapeType="1"/>
            </p:cNvSpPr>
            <p:nvPr userDrawn="1"/>
          </p:nvSpPr>
          <p:spPr bwMode="auto">
            <a:xfrm>
              <a:off x="0" y="3049"/>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9" name="UNIVERSITÄT PADERBORN Logo">
            <a:extLst>
              <a:ext uri="{FF2B5EF4-FFF2-40B4-BE49-F238E27FC236}">
                <a16:creationId xmlns:a16="http://schemas.microsoft.com/office/drawing/2014/main" id="{D7AA9DAF-3617-5A1D-4F1D-70B13361A0B7}"/>
              </a:ext>
            </a:extLst>
          </p:cNvPr>
          <p:cNvPicPr>
            <a:picLocks noGrp="1" noRot="1" noChangeAspect="1" noMove="1" noResize="1" noEditPoints="1" noAdjustHandles="1" noChangeArrowheads="1" noChangeShapeType="1" noCrop="1"/>
          </p:cNvPicPr>
          <p:nvPr userDrawn="1"/>
        </p:nvPicPr>
        <p:blipFill>
          <a:blip r:embed="rId2"/>
          <a:srcRect/>
          <a:stretch/>
        </p:blipFill>
        <p:spPr>
          <a:xfrm>
            <a:off x="2543968" y="506306"/>
            <a:ext cx="2584799" cy="1052305"/>
          </a:xfrm>
          <a:prstGeom prst="rect">
            <a:avLst/>
          </a:prstGeom>
        </p:spPr>
      </p:pic>
      <p:sp>
        <p:nvSpPr>
          <p:cNvPr id="4" name="Sprechzeiten 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3416300" y="5105066"/>
            <a:ext cx="6335536" cy="504000"/>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lang="de-DE" sz="1600" dirty="0"/>
            </a:lvl1pPr>
            <a:lvl2pPr marL="0" indent="0" algn="l">
              <a:lnSpc>
                <a:spcPts val="1920"/>
              </a:lnSpc>
              <a:spcBef>
                <a:spcPts val="0"/>
              </a:spcBef>
              <a:spcAft>
                <a:spcPts val="0"/>
              </a:spcAft>
              <a:buFont typeface="Arial" panose="020B0604020202020204" pitchFamily="34" charset="0"/>
              <a:buNone/>
              <a:defRPr lang="de-DE" sz="1600" dirty="0"/>
            </a:lvl2pPr>
            <a:lvl3pPr marL="0" indent="0" algn="l">
              <a:lnSpc>
                <a:spcPts val="1920"/>
              </a:lnSpc>
              <a:spcBef>
                <a:spcPts val="0"/>
              </a:spcBef>
              <a:spcAft>
                <a:spcPts val="0"/>
              </a:spcAft>
              <a:buFont typeface="Arial" panose="020B0604020202020204" pitchFamily="34" charset="0"/>
              <a:buNone/>
              <a:defRPr lang="de-DE" sz="1600" dirty="0"/>
            </a:lvl3pPr>
            <a:lvl4pPr marL="0" indent="0" algn="l">
              <a:lnSpc>
                <a:spcPts val="1920"/>
              </a:lnSpc>
              <a:spcBef>
                <a:spcPts val="0"/>
              </a:spcBef>
              <a:spcAft>
                <a:spcPts val="0"/>
              </a:spcAft>
              <a:buFont typeface="Arial" panose="020B0604020202020204" pitchFamily="34" charset="0"/>
              <a:buNone/>
              <a:defRPr lang="de-DE" sz="1600" dirty="0"/>
            </a:lvl4pPr>
            <a:lvl5pPr marL="0" indent="0" algn="l">
              <a:lnSpc>
                <a:spcPts val="1920"/>
              </a:lnSpc>
              <a:spcBef>
                <a:spcPts val="0"/>
              </a:spcBef>
              <a:spcAft>
                <a:spcPts val="0"/>
              </a:spcAft>
              <a:buFont typeface="Arial" panose="020B0604020202020204" pitchFamily="34" charset="0"/>
              <a:buNone/>
              <a:defRPr lang="de-DE" sz="1600" dirty="0"/>
            </a:lvl5pPr>
            <a:lvl6pPr marL="0" indent="0" algn="l">
              <a:lnSpc>
                <a:spcPts val="1920"/>
              </a:lnSpc>
              <a:spcBef>
                <a:spcPts val="0"/>
              </a:spcBef>
              <a:spcAft>
                <a:spcPts val="0"/>
              </a:spcAft>
              <a:buFont typeface="Arial" panose="020B0604020202020204" pitchFamily="34" charset="0"/>
              <a:buNone/>
              <a:defRPr lang="de-DE" sz="1600" dirty="0"/>
            </a:lvl6pPr>
            <a:lvl7pPr marL="0" indent="0" algn="l">
              <a:lnSpc>
                <a:spcPts val="1920"/>
              </a:lnSpc>
              <a:spcBef>
                <a:spcPts val="0"/>
              </a:spcBef>
              <a:spcAft>
                <a:spcPts val="0"/>
              </a:spcAft>
              <a:buFont typeface="Arial" panose="020B0604020202020204" pitchFamily="34" charset="0"/>
              <a:buNone/>
              <a:defRPr lang="de-DE" sz="1600" dirty="0"/>
            </a:lvl7pPr>
            <a:lvl8pPr marL="0" indent="0" algn="l">
              <a:lnSpc>
                <a:spcPts val="1920"/>
              </a:lnSpc>
              <a:spcBef>
                <a:spcPts val="0"/>
              </a:spcBef>
              <a:spcAft>
                <a:spcPts val="0"/>
              </a:spcAft>
              <a:buFont typeface="Arial" panose="020B0604020202020204" pitchFamily="34" charset="0"/>
              <a:buNone/>
              <a:defRPr lang="de-DE" sz="1600" dirty="0"/>
            </a:lvl8pPr>
            <a:lvl9pPr marL="0" indent="0" algn="l">
              <a:lnSpc>
                <a:spcPts val="1920"/>
              </a:lnSpc>
              <a:spcBef>
                <a:spcPts val="0"/>
              </a:spcBef>
              <a:spcAft>
                <a:spcPts val="0"/>
              </a:spcAft>
              <a:buFont typeface="Arial" panose="020B0604020202020204" pitchFamily="34" charset="0"/>
              <a:buNone/>
              <a:defRPr lang="de-DE" sz="1600" dirty="0"/>
            </a:lvl9pPr>
          </a:lstStyle>
          <a:p>
            <a:pPr lvl="0"/>
            <a:r>
              <a:rPr lang="de-DE" dirty="0"/>
              <a:t>Montag &amp; Dienstag 10.30 – 12 Uhr; Donnerstag 10.30 – 12 Uhr &amp; </a:t>
            </a:r>
            <a:br>
              <a:rPr lang="de-DE" dirty="0"/>
            </a:br>
            <a:r>
              <a:rPr lang="de-DE" dirty="0"/>
              <a:t>14 –15 Uhr; Freitag 10.30 – 11.30 Uhr</a:t>
            </a:r>
          </a:p>
        </p:txBody>
      </p:sp>
      <p:sp>
        <p:nvSpPr>
          <p:cNvPr id="19" name="Sprechzeiten">
            <a:extLst>
              <a:ext uri="{FF2B5EF4-FFF2-40B4-BE49-F238E27FC236}">
                <a16:creationId xmlns:a16="http://schemas.microsoft.com/office/drawing/2014/main" id="{FA82E24A-0CC5-8C6C-B742-057E540EF143}"/>
              </a:ext>
            </a:extLst>
          </p:cNvPr>
          <p:cNvSpPr>
            <a:spLocks noGrp="1"/>
          </p:cNvSpPr>
          <p:nvPr>
            <p:ph type="body" orient="vert" idx="21" hasCustomPrompt="1"/>
          </p:nvPr>
        </p:nvSpPr>
        <p:spPr>
          <a:xfrm>
            <a:off x="1467075" y="5105066"/>
            <a:ext cx="1800000" cy="504000"/>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Sprechzeiten</a:t>
            </a:r>
          </a:p>
        </p:txBody>
      </p:sp>
      <p:sp>
        <p:nvSpPr>
          <p:cNvPr id="12" name="Adresse Text">
            <a:extLst>
              <a:ext uri="{FF2B5EF4-FFF2-40B4-BE49-F238E27FC236}">
                <a16:creationId xmlns:a16="http://schemas.microsoft.com/office/drawing/2014/main" id="{EDC03556-05AF-4EF7-89D2-2C0BA736C5D1}"/>
              </a:ext>
            </a:extLst>
          </p:cNvPr>
          <p:cNvSpPr>
            <a:spLocks noGrp="1"/>
          </p:cNvSpPr>
          <p:nvPr>
            <p:ph type="body" orient="vert" idx="14" hasCustomPrompt="1"/>
          </p:nvPr>
        </p:nvSpPr>
        <p:spPr>
          <a:xfrm>
            <a:off x="3416300" y="4828841"/>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Warburger Straße 100, Raum XX.XXX</a:t>
            </a:r>
          </a:p>
        </p:txBody>
      </p:sp>
      <p:sp>
        <p:nvSpPr>
          <p:cNvPr id="21" name="Adresse">
            <a:extLst>
              <a:ext uri="{FF2B5EF4-FFF2-40B4-BE49-F238E27FC236}">
                <a16:creationId xmlns:a16="http://schemas.microsoft.com/office/drawing/2014/main" id="{C24FBC7A-05AB-277D-A7DF-CFE9E0C812B2}"/>
              </a:ext>
            </a:extLst>
          </p:cNvPr>
          <p:cNvSpPr>
            <a:spLocks noGrp="1"/>
          </p:cNvSpPr>
          <p:nvPr>
            <p:ph type="body" orient="vert" idx="22" hasCustomPrompt="1"/>
          </p:nvPr>
        </p:nvSpPr>
        <p:spPr>
          <a:xfrm>
            <a:off x="1467075" y="4827984"/>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Adresse</a:t>
            </a:r>
          </a:p>
        </p:txBody>
      </p:sp>
      <p:sp>
        <p:nvSpPr>
          <p:cNvPr id="13" name="Web Text">
            <a:extLst>
              <a:ext uri="{FF2B5EF4-FFF2-40B4-BE49-F238E27FC236}">
                <a16:creationId xmlns:a16="http://schemas.microsoft.com/office/drawing/2014/main" id="{4A555E4E-768E-9E04-E357-ABE27453ED6B}"/>
              </a:ext>
            </a:extLst>
          </p:cNvPr>
          <p:cNvSpPr>
            <a:spLocks noGrp="1"/>
          </p:cNvSpPr>
          <p:nvPr>
            <p:ph type="body" orient="vert" idx="15" hasCustomPrompt="1"/>
          </p:nvPr>
        </p:nvSpPr>
        <p:spPr>
          <a:xfrm>
            <a:off x="3416300" y="4552616"/>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lang="de-DE" sz="1600" dirty="0"/>
            </a:lvl1pPr>
            <a:lvl2pPr marL="0" indent="0" algn="l">
              <a:lnSpc>
                <a:spcPts val="1920"/>
              </a:lnSpc>
              <a:spcBef>
                <a:spcPts val="0"/>
              </a:spcBef>
              <a:spcAft>
                <a:spcPts val="0"/>
              </a:spcAft>
              <a:buFont typeface="Arial" panose="020B0604020202020204" pitchFamily="34" charset="0"/>
              <a:buNone/>
              <a:defRPr lang="de-DE" sz="1600" dirty="0"/>
            </a:lvl2pPr>
            <a:lvl3pPr marL="0" indent="0" algn="l">
              <a:lnSpc>
                <a:spcPts val="1920"/>
              </a:lnSpc>
              <a:spcBef>
                <a:spcPts val="0"/>
              </a:spcBef>
              <a:spcAft>
                <a:spcPts val="0"/>
              </a:spcAft>
              <a:buFont typeface="Arial" panose="020B0604020202020204" pitchFamily="34" charset="0"/>
              <a:buNone/>
              <a:defRPr lang="de-DE" sz="1600" dirty="0"/>
            </a:lvl3pPr>
            <a:lvl4pPr marL="0" indent="0" algn="l">
              <a:lnSpc>
                <a:spcPts val="1920"/>
              </a:lnSpc>
              <a:spcBef>
                <a:spcPts val="0"/>
              </a:spcBef>
              <a:spcAft>
                <a:spcPts val="0"/>
              </a:spcAft>
              <a:buFont typeface="Arial" panose="020B0604020202020204" pitchFamily="34" charset="0"/>
              <a:buNone/>
              <a:defRPr lang="de-DE" sz="1600" dirty="0"/>
            </a:lvl4pPr>
            <a:lvl5pPr marL="0" indent="0" algn="l">
              <a:lnSpc>
                <a:spcPts val="1920"/>
              </a:lnSpc>
              <a:spcBef>
                <a:spcPts val="0"/>
              </a:spcBef>
              <a:spcAft>
                <a:spcPts val="0"/>
              </a:spcAft>
              <a:buFont typeface="Arial" panose="020B0604020202020204" pitchFamily="34" charset="0"/>
              <a:buNone/>
              <a:defRPr lang="de-DE" sz="1600" dirty="0"/>
            </a:lvl5pPr>
            <a:lvl6pPr marL="0" indent="0" algn="l">
              <a:lnSpc>
                <a:spcPts val="1920"/>
              </a:lnSpc>
              <a:spcBef>
                <a:spcPts val="0"/>
              </a:spcBef>
              <a:spcAft>
                <a:spcPts val="0"/>
              </a:spcAft>
              <a:buFont typeface="Arial" panose="020B0604020202020204" pitchFamily="34" charset="0"/>
              <a:buNone/>
              <a:defRPr lang="de-DE" sz="1600" dirty="0"/>
            </a:lvl6pPr>
            <a:lvl7pPr marL="0" indent="0" algn="l">
              <a:lnSpc>
                <a:spcPts val="1920"/>
              </a:lnSpc>
              <a:spcBef>
                <a:spcPts val="0"/>
              </a:spcBef>
              <a:spcAft>
                <a:spcPts val="0"/>
              </a:spcAft>
              <a:buFont typeface="Arial" panose="020B0604020202020204" pitchFamily="34" charset="0"/>
              <a:buNone/>
              <a:defRPr lang="de-DE" sz="1600" dirty="0"/>
            </a:lvl7pPr>
            <a:lvl8pPr marL="0" indent="0" algn="l">
              <a:lnSpc>
                <a:spcPts val="1920"/>
              </a:lnSpc>
              <a:spcBef>
                <a:spcPts val="0"/>
              </a:spcBef>
              <a:spcAft>
                <a:spcPts val="0"/>
              </a:spcAft>
              <a:buFont typeface="Arial" panose="020B0604020202020204" pitchFamily="34" charset="0"/>
              <a:buNone/>
              <a:defRPr lang="de-DE" sz="1600" dirty="0"/>
            </a:lvl8pPr>
            <a:lvl9pPr marL="0" indent="0" algn="l">
              <a:lnSpc>
                <a:spcPts val="1920"/>
              </a:lnSpc>
              <a:spcBef>
                <a:spcPts val="0"/>
              </a:spcBef>
              <a:spcAft>
                <a:spcPts val="0"/>
              </a:spcAft>
              <a:buFont typeface="Arial" panose="020B0604020202020204" pitchFamily="34" charset="0"/>
              <a:buNone/>
              <a:defRPr lang="de-DE" sz="1600" dirty="0"/>
            </a:lvl9pPr>
          </a:lstStyle>
          <a:p>
            <a:r>
              <a:rPr lang="de-DE" dirty="0"/>
              <a:t>www.uni-paderborn.de/xxxx</a:t>
            </a:r>
          </a:p>
        </p:txBody>
      </p:sp>
      <p:sp>
        <p:nvSpPr>
          <p:cNvPr id="22" name="Web">
            <a:extLst>
              <a:ext uri="{FF2B5EF4-FFF2-40B4-BE49-F238E27FC236}">
                <a16:creationId xmlns:a16="http://schemas.microsoft.com/office/drawing/2014/main" id="{29348240-D66B-D0CE-0E8B-7020D6653787}"/>
              </a:ext>
            </a:extLst>
          </p:cNvPr>
          <p:cNvSpPr>
            <a:spLocks noGrp="1"/>
          </p:cNvSpPr>
          <p:nvPr>
            <p:ph type="body" orient="vert" idx="23" hasCustomPrompt="1"/>
          </p:nvPr>
        </p:nvSpPr>
        <p:spPr>
          <a:xfrm>
            <a:off x="1467075" y="4552616"/>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Web</a:t>
            </a:r>
          </a:p>
        </p:txBody>
      </p:sp>
      <p:sp>
        <p:nvSpPr>
          <p:cNvPr id="14" name="Mail Text">
            <a:extLst>
              <a:ext uri="{FF2B5EF4-FFF2-40B4-BE49-F238E27FC236}">
                <a16:creationId xmlns:a16="http://schemas.microsoft.com/office/drawing/2014/main" id="{1F5521ED-AE31-91F0-A9DA-E4B4368AB226}"/>
              </a:ext>
            </a:extLst>
          </p:cNvPr>
          <p:cNvSpPr>
            <a:spLocks noGrp="1"/>
          </p:cNvSpPr>
          <p:nvPr>
            <p:ph type="body" orient="vert" idx="16" hasCustomPrompt="1"/>
          </p:nvPr>
        </p:nvSpPr>
        <p:spPr>
          <a:xfrm>
            <a:off x="3416300" y="4276820"/>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vorname.nachname@uni-paderborn.de</a:t>
            </a:r>
          </a:p>
        </p:txBody>
      </p:sp>
      <p:sp>
        <p:nvSpPr>
          <p:cNvPr id="23" name="Mail">
            <a:extLst>
              <a:ext uri="{FF2B5EF4-FFF2-40B4-BE49-F238E27FC236}">
                <a16:creationId xmlns:a16="http://schemas.microsoft.com/office/drawing/2014/main" id="{4D377260-771A-DEAB-79BA-78D3099290E7}"/>
              </a:ext>
            </a:extLst>
          </p:cNvPr>
          <p:cNvSpPr>
            <a:spLocks noGrp="1"/>
          </p:cNvSpPr>
          <p:nvPr>
            <p:ph type="body" orient="vert" idx="24" hasCustomPrompt="1"/>
          </p:nvPr>
        </p:nvSpPr>
        <p:spPr>
          <a:xfrm>
            <a:off x="1467075" y="4276820"/>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Mail</a:t>
            </a:r>
          </a:p>
        </p:txBody>
      </p:sp>
      <p:sp>
        <p:nvSpPr>
          <p:cNvPr id="15" name="Telefon Text">
            <a:extLst>
              <a:ext uri="{FF2B5EF4-FFF2-40B4-BE49-F238E27FC236}">
                <a16:creationId xmlns:a16="http://schemas.microsoft.com/office/drawing/2014/main" id="{BCEBF50B-C7FA-2A10-92C3-26B980344990}"/>
              </a:ext>
            </a:extLst>
          </p:cNvPr>
          <p:cNvSpPr>
            <a:spLocks noGrp="1"/>
          </p:cNvSpPr>
          <p:nvPr>
            <p:ph type="body" orient="vert" idx="17" hasCustomPrompt="1"/>
          </p:nvPr>
        </p:nvSpPr>
        <p:spPr>
          <a:xfrm>
            <a:off x="3416300" y="4000932"/>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+49 5251 60-xxxx</a:t>
            </a:r>
          </a:p>
        </p:txBody>
      </p:sp>
      <p:sp>
        <p:nvSpPr>
          <p:cNvPr id="24" name="Telefon">
            <a:extLst>
              <a:ext uri="{FF2B5EF4-FFF2-40B4-BE49-F238E27FC236}">
                <a16:creationId xmlns:a16="http://schemas.microsoft.com/office/drawing/2014/main" id="{B5F45367-644B-10F8-A735-61597E699745}"/>
              </a:ext>
            </a:extLst>
          </p:cNvPr>
          <p:cNvSpPr>
            <a:spLocks noGrp="1"/>
          </p:cNvSpPr>
          <p:nvPr>
            <p:ph type="body" orient="vert" idx="25" hasCustomPrompt="1"/>
          </p:nvPr>
        </p:nvSpPr>
        <p:spPr>
          <a:xfrm>
            <a:off x="1467075" y="4000932"/>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Telefon</a:t>
            </a:r>
          </a:p>
        </p:txBody>
      </p:sp>
      <p:sp>
        <p:nvSpPr>
          <p:cNvPr id="16" name="Struktureinheit">
            <a:extLst>
              <a:ext uri="{FF2B5EF4-FFF2-40B4-BE49-F238E27FC236}">
                <a16:creationId xmlns:a16="http://schemas.microsoft.com/office/drawing/2014/main" id="{E3AE326B-957C-2F1C-C342-725AF60682FB}"/>
              </a:ext>
            </a:extLst>
          </p:cNvPr>
          <p:cNvSpPr>
            <a:spLocks noGrp="1"/>
          </p:cNvSpPr>
          <p:nvPr>
            <p:ph type="body" orient="vert" idx="18" hasCustomPrompt="1"/>
          </p:nvPr>
        </p:nvSpPr>
        <p:spPr>
          <a:xfrm>
            <a:off x="3416300" y="3555999"/>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Struktureinheit</a:t>
            </a:r>
          </a:p>
        </p:txBody>
      </p:sp>
      <p:sp>
        <p:nvSpPr>
          <p:cNvPr id="17" name="Funktionsbeschreibung">
            <a:extLst>
              <a:ext uri="{FF2B5EF4-FFF2-40B4-BE49-F238E27FC236}">
                <a16:creationId xmlns:a16="http://schemas.microsoft.com/office/drawing/2014/main" id="{96F5FADB-DED8-6FFE-0A84-FC8792F3048C}"/>
              </a:ext>
            </a:extLst>
          </p:cNvPr>
          <p:cNvSpPr>
            <a:spLocks noGrp="1"/>
          </p:cNvSpPr>
          <p:nvPr>
            <p:ph type="body" orient="vert" idx="19" hasCustomPrompt="1"/>
          </p:nvPr>
        </p:nvSpPr>
        <p:spPr>
          <a:xfrm>
            <a:off x="3416300" y="2862484"/>
            <a:ext cx="6335536" cy="504000"/>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Funktion / Position</a:t>
            </a:r>
            <a:br>
              <a:rPr lang="de-DE" dirty="0"/>
            </a:br>
            <a:r>
              <a:rPr lang="de-DE" dirty="0"/>
              <a:t>in max. 2 Zeilen</a:t>
            </a:r>
          </a:p>
        </p:txBody>
      </p:sp>
      <p:sp>
        <p:nvSpPr>
          <p:cNvPr id="2" name="Vorname Nachname">
            <a:extLst>
              <a:ext uri="{FF2B5EF4-FFF2-40B4-BE49-F238E27FC236}">
                <a16:creationId xmlns:a16="http://schemas.microsoft.com/office/drawing/2014/main" id="{50AE6AE6-8076-8D9A-D6A3-94B9036FCC47}"/>
              </a:ext>
            </a:extLst>
          </p:cNvPr>
          <p:cNvSpPr>
            <a:spLocks noGrp="1"/>
          </p:cNvSpPr>
          <p:nvPr>
            <p:ph type="title" hasCustomPrompt="1"/>
          </p:nvPr>
        </p:nvSpPr>
        <p:spPr>
          <a:xfrm>
            <a:off x="3416300" y="2560106"/>
            <a:ext cx="6335536" cy="301521"/>
          </a:xfrm>
        </p:spPr>
        <p:txBody>
          <a:bodyPr lIns="0" bIns="0" anchor="t" anchorCtr="0"/>
          <a:lstStyle>
            <a:lvl1pPr>
              <a:lnSpc>
                <a:spcPts val="2250"/>
              </a:lnSpc>
              <a:defRPr sz="2000"/>
            </a:lvl1pPr>
          </a:lstStyle>
          <a:p>
            <a:r>
              <a:rPr lang="de-DE" dirty="0"/>
              <a:t>Vorname Nachname</a:t>
            </a:r>
          </a:p>
        </p:txBody>
      </p:sp>
      <p:sp>
        <p:nvSpPr>
          <p:cNvPr id="18" name="Akademischer Titel">
            <a:extLst>
              <a:ext uri="{FF2B5EF4-FFF2-40B4-BE49-F238E27FC236}">
                <a16:creationId xmlns:a16="http://schemas.microsoft.com/office/drawing/2014/main" id="{6B3B7B8C-0EA0-FC57-F7A3-D71720E3C615}"/>
              </a:ext>
            </a:extLst>
          </p:cNvPr>
          <p:cNvSpPr>
            <a:spLocks noGrp="1"/>
          </p:cNvSpPr>
          <p:nvPr>
            <p:ph type="body" orient="vert" idx="20" hasCustomPrompt="1"/>
          </p:nvPr>
        </p:nvSpPr>
        <p:spPr>
          <a:xfrm>
            <a:off x="3416300" y="2284738"/>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Akademischer Titel</a:t>
            </a:r>
          </a:p>
        </p:txBody>
      </p:sp>
      <p:sp>
        <p:nvSpPr>
          <p:cNvPr id="11" name="Bild">
            <a:extLst>
              <a:ext uri="{FF2B5EF4-FFF2-40B4-BE49-F238E27FC236}">
                <a16:creationId xmlns:a16="http://schemas.microsoft.com/office/drawing/2014/main" id="{AF61F978-749E-406F-66E3-0FA6F20B2E73}"/>
              </a:ext>
            </a:extLst>
          </p:cNvPr>
          <p:cNvSpPr>
            <a:spLocks noGrp="1"/>
          </p:cNvSpPr>
          <p:nvPr>
            <p:ph type="pic" sz="quarter" idx="13" hasCustomPrompt="1"/>
          </p:nvPr>
        </p:nvSpPr>
        <p:spPr>
          <a:xfrm>
            <a:off x="2352675" y="2248311"/>
            <a:ext cx="914400" cy="1142640"/>
          </a:xfrm>
          <a:solidFill>
            <a:schemeClr val="bg1">
              <a:lumMod val="95000"/>
            </a:schemeClr>
          </a:solidFill>
        </p:spPr>
        <p:txBody>
          <a:bodyPr anchor="ctr" anchorCtr="0"/>
          <a:lstStyle>
            <a:lvl1pPr algn="ctr">
              <a:defRPr sz="1400"/>
            </a:lvl1pPr>
          </a:lstStyle>
          <a:p>
            <a:r>
              <a:rPr lang="de-DE" dirty="0"/>
              <a:t>optional Bild einfügen</a:t>
            </a:r>
          </a:p>
        </p:txBody>
      </p:sp>
      <p:sp>
        <p:nvSpPr>
          <p:cNvPr id="130" name="Foliennummer">
            <a:extLst>
              <a:ext uri="{FF2B5EF4-FFF2-40B4-BE49-F238E27FC236}">
                <a16:creationId xmlns:a16="http://schemas.microsoft.com/office/drawing/2014/main" id="{037078A6-054D-44D5-BB5B-2561EB932973}"/>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a:p>
        </p:txBody>
      </p:sp>
      <p:sp>
        <p:nvSpPr>
          <p:cNvPr id="131" name="Fußzeile">
            <a:extLst>
              <a:ext uri="{FF2B5EF4-FFF2-40B4-BE49-F238E27FC236}">
                <a16:creationId xmlns:a16="http://schemas.microsoft.com/office/drawing/2014/main" id="{09EF8968-C7DA-408C-9AF0-ABFA88E73D22}"/>
              </a:ext>
            </a:extLst>
          </p:cNvPr>
          <p:cNvSpPr>
            <a:spLocks noGrp="1"/>
          </p:cNvSpPr>
          <p:nvPr>
            <p:ph type="ftr" sz="quarter" idx="11"/>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1037549803"/>
      </p:ext>
    </p:extLst>
  </p:cSld>
  <p:clrMapOvr>
    <a:masterClrMapping/>
  </p:clrMapOvr>
  <p:extLst>
    <p:ext uri="{DCECCB84-F9BA-43D5-87BE-67443E8EF086}">
      <p15:sldGuideLst xmlns:p15="http://schemas.microsoft.com/office/powerpoint/2012/main">
        <p15:guide id="6" pos="2152" userDrawn="1">
          <p15:clr>
            <a:srgbClr val="000000"/>
          </p15:clr>
        </p15:guide>
        <p15:guide id="7" pos="2058" userDrawn="1">
          <p15:clr>
            <a:srgbClr val="00000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chlussfolie">
    <p:spTree>
      <p:nvGrpSpPr>
        <p:cNvPr id="1" name=""/>
        <p:cNvGrpSpPr/>
        <p:nvPr/>
      </p:nvGrpSpPr>
      <p:grpSpPr>
        <a:xfrm>
          <a:off x="0" y="0"/>
          <a:ext cx="0" cy="0"/>
          <a:chOff x="0" y="0"/>
          <a:chExt cx="0" cy="0"/>
        </a:xfrm>
      </p:grpSpPr>
      <p:grpSp>
        <p:nvGrpSpPr>
          <p:cNvPr id="18" name="Regieanweisungen">
            <a:extLst>
              <a:ext uri="{FF2B5EF4-FFF2-40B4-BE49-F238E27FC236}">
                <a16:creationId xmlns:a16="http://schemas.microsoft.com/office/drawing/2014/main" id="{7659C76E-9ABD-BEFC-C36A-D70BB5FEF329}"/>
              </a:ext>
            </a:extLst>
          </p:cNvPr>
          <p:cNvGrpSpPr/>
          <p:nvPr userDrawn="1"/>
        </p:nvGrpSpPr>
        <p:grpSpPr>
          <a:xfrm>
            <a:off x="421200" y="-360000"/>
            <a:ext cx="13834800" cy="1584000"/>
            <a:chOff x="421200" y="-360000"/>
            <a:chExt cx="13834800" cy="1584000"/>
          </a:xfrm>
          <a:solidFill>
            <a:srgbClr val="E9ECF0"/>
          </a:solidFill>
        </p:grpSpPr>
        <p:sp>
          <p:nvSpPr>
            <p:cNvPr id="19" name="Zurücksetzen">
              <a:extLst>
                <a:ext uri="{FF2B5EF4-FFF2-40B4-BE49-F238E27FC236}">
                  <a16:creationId xmlns:a16="http://schemas.microsoft.com/office/drawing/2014/main" id="{2C1BF88C-DDBA-CB07-7916-B58C4FD04154}"/>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0" name="Layoutwechsel">
              <a:extLst>
                <a:ext uri="{FF2B5EF4-FFF2-40B4-BE49-F238E27FC236}">
                  <a16:creationId xmlns:a16="http://schemas.microsoft.com/office/drawing/2014/main" id="{271872C3-2702-8833-8C7A-4867BF53DAAE}"/>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1" name="Hilfslinien">
              <a:extLst>
                <a:ext uri="{FF2B5EF4-FFF2-40B4-BE49-F238E27FC236}">
                  <a16:creationId xmlns:a16="http://schemas.microsoft.com/office/drawing/2014/main" id="{C45A4E8D-3823-1749-E4F4-34568E649A5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2" name="Hilfslinien">
              <a:extLst>
                <a:ext uri="{FF2B5EF4-FFF2-40B4-BE49-F238E27FC236}">
                  <a16:creationId xmlns:a16="http://schemas.microsoft.com/office/drawing/2014/main" id="{0B78AEA6-889D-9AD4-FFEA-A822AD57ADB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3" name="Grafik">
            <a:extLst>
              <a:ext uri="{FF2B5EF4-FFF2-40B4-BE49-F238E27FC236}">
                <a16:creationId xmlns:a16="http://schemas.microsoft.com/office/drawing/2014/main" id="{4DBD9626-76B8-7502-B68C-8E5B3E4C0FE8}"/>
              </a:ext>
            </a:extLst>
          </p:cNvPr>
          <p:cNvGrpSpPr>
            <a:grpSpLocks noGrp="1" noUngrp="1" noRot="1" noChangeAspect="1" noMove="1" noResize="1"/>
          </p:cNvGrpSpPr>
          <p:nvPr userDrawn="1"/>
        </p:nvGrpSpPr>
        <p:grpSpPr bwMode="auto">
          <a:xfrm>
            <a:off x="9383713" y="315913"/>
            <a:ext cx="2808287" cy="6542087"/>
            <a:chOff x="5911" y="199"/>
            <a:chExt cx="1769" cy="4121"/>
          </a:xfrm>
        </p:grpSpPr>
        <p:sp>
          <p:nvSpPr>
            <p:cNvPr id="25" name="Freeform 5">
              <a:extLst>
                <a:ext uri="{FF2B5EF4-FFF2-40B4-BE49-F238E27FC236}">
                  <a16:creationId xmlns:a16="http://schemas.microsoft.com/office/drawing/2014/main" id="{47DCD8D2-8C68-A0DE-669D-FD80EAE26C32}"/>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6">
              <a:extLst>
                <a:ext uri="{FF2B5EF4-FFF2-40B4-BE49-F238E27FC236}">
                  <a16:creationId xmlns:a16="http://schemas.microsoft.com/office/drawing/2014/main" id="{813FE23E-2860-F89D-A6E2-05E80A0A2C39}"/>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7">
              <a:extLst>
                <a:ext uri="{FF2B5EF4-FFF2-40B4-BE49-F238E27FC236}">
                  <a16:creationId xmlns:a16="http://schemas.microsoft.com/office/drawing/2014/main" id="{5A538D17-4296-EE02-07BE-AAC76F5ABDAC}"/>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8">
              <a:extLst>
                <a:ext uri="{FF2B5EF4-FFF2-40B4-BE49-F238E27FC236}">
                  <a16:creationId xmlns:a16="http://schemas.microsoft.com/office/drawing/2014/main" id="{58CCBBDD-8C61-6B42-1763-AFE4EC712064}"/>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9">
              <a:extLst>
                <a:ext uri="{FF2B5EF4-FFF2-40B4-BE49-F238E27FC236}">
                  <a16:creationId xmlns:a16="http://schemas.microsoft.com/office/drawing/2014/main" id="{CEAEA048-43E1-5A4E-F7BB-F9ECBC08D88B}"/>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10">
              <a:extLst>
                <a:ext uri="{FF2B5EF4-FFF2-40B4-BE49-F238E27FC236}">
                  <a16:creationId xmlns:a16="http://schemas.microsoft.com/office/drawing/2014/main" id="{33CE85B6-0802-8F7A-E073-B6C5C1DF5B34}"/>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1">
              <a:extLst>
                <a:ext uri="{FF2B5EF4-FFF2-40B4-BE49-F238E27FC236}">
                  <a16:creationId xmlns:a16="http://schemas.microsoft.com/office/drawing/2014/main" id="{1B8A7D90-2176-397D-CE96-B0ABA2882FE0}"/>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2">
              <a:extLst>
                <a:ext uri="{FF2B5EF4-FFF2-40B4-BE49-F238E27FC236}">
                  <a16:creationId xmlns:a16="http://schemas.microsoft.com/office/drawing/2014/main" id="{C52BE903-3945-61E4-C391-C4B621D744BD}"/>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3">
              <a:extLst>
                <a:ext uri="{FF2B5EF4-FFF2-40B4-BE49-F238E27FC236}">
                  <a16:creationId xmlns:a16="http://schemas.microsoft.com/office/drawing/2014/main" id="{95E3CE72-A402-8AF3-B08E-33119AFD3319}"/>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4">
              <a:extLst>
                <a:ext uri="{FF2B5EF4-FFF2-40B4-BE49-F238E27FC236}">
                  <a16:creationId xmlns:a16="http://schemas.microsoft.com/office/drawing/2014/main" id="{8B4AB740-9F37-293F-46FE-CE0FAE99FA4F}"/>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5">
              <a:extLst>
                <a:ext uri="{FF2B5EF4-FFF2-40B4-BE49-F238E27FC236}">
                  <a16:creationId xmlns:a16="http://schemas.microsoft.com/office/drawing/2014/main" id="{C3679553-FCD2-4E95-4067-0EFF3642F201}"/>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6">
              <a:extLst>
                <a:ext uri="{FF2B5EF4-FFF2-40B4-BE49-F238E27FC236}">
                  <a16:creationId xmlns:a16="http://schemas.microsoft.com/office/drawing/2014/main" id="{EE5ABEC3-825E-2A51-9242-4992322B2D03}"/>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7">
              <a:extLst>
                <a:ext uri="{FF2B5EF4-FFF2-40B4-BE49-F238E27FC236}">
                  <a16:creationId xmlns:a16="http://schemas.microsoft.com/office/drawing/2014/main" id="{4C9A07CF-11B5-608D-2138-53C6712E1F0A}"/>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8">
              <a:extLst>
                <a:ext uri="{FF2B5EF4-FFF2-40B4-BE49-F238E27FC236}">
                  <a16:creationId xmlns:a16="http://schemas.microsoft.com/office/drawing/2014/main" id="{56E99ABA-68CA-38EE-9005-8D5968D011BC}"/>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9">
              <a:extLst>
                <a:ext uri="{FF2B5EF4-FFF2-40B4-BE49-F238E27FC236}">
                  <a16:creationId xmlns:a16="http://schemas.microsoft.com/office/drawing/2014/main" id="{9F1353D1-C515-843A-7F90-AD8484B63177}"/>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20">
              <a:extLst>
                <a:ext uri="{FF2B5EF4-FFF2-40B4-BE49-F238E27FC236}">
                  <a16:creationId xmlns:a16="http://schemas.microsoft.com/office/drawing/2014/main" id="{F9F8C2F9-A434-5BA2-7442-732FACDFC167}"/>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1">
              <a:extLst>
                <a:ext uri="{FF2B5EF4-FFF2-40B4-BE49-F238E27FC236}">
                  <a16:creationId xmlns:a16="http://schemas.microsoft.com/office/drawing/2014/main" id="{3EEFF375-52CF-E538-5D91-84F36243A658}"/>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2">
              <a:extLst>
                <a:ext uri="{FF2B5EF4-FFF2-40B4-BE49-F238E27FC236}">
                  <a16:creationId xmlns:a16="http://schemas.microsoft.com/office/drawing/2014/main" id="{5A23BCDB-3324-14CD-3326-341818746283}"/>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3">
              <a:extLst>
                <a:ext uri="{FF2B5EF4-FFF2-40B4-BE49-F238E27FC236}">
                  <a16:creationId xmlns:a16="http://schemas.microsoft.com/office/drawing/2014/main" id="{4B8D12E0-08E3-F32A-0F49-344EEAB6F42E}"/>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4">
              <a:extLst>
                <a:ext uri="{FF2B5EF4-FFF2-40B4-BE49-F238E27FC236}">
                  <a16:creationId xmlns:a16="http://schemas.microsoft.com/office/drawing/2014/main" id="{12A0A9A4-8429-D08A-3189-614CA9199802}"/>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5">
              <a:extLst>
                <a:ext uri="{FF2B5EF4-FFF2-40B4-BE49-F238E27FC236}">
                  <a16:creationId xmlns:a16="http://schemas.microsoft.com/office/drawing/2014/main" id="{04021E06-510D-C2F2-42B6-4E6393A04EA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6">
              <a:extLst>
                <a:ext uri="{FF2B5EF4-FFF2-40B4-BE49-F238E27FC236}">
                  <a16:creationId xmlns:a16="http://schemas.microsoft.com/office/drawing/2014/main" id="{4FEBBE3C-5AEF-FA64-539C-0AD2A559E346}"/>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7">
              <a:extLst>
                <a:ext uri="{FF2B5EF4-FFF2-40B4-BE49-F238E27FC236}">
                  <a16:creationId xmlns:a16="http://schemas.microsoft.com/office/drawing/2014/main" id="{BFCBCB72-A344-F4FA-55D4-CF473AA2F5E0}"/>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8">
              <a:extLst>
                <a:ext uri="{FF2B5EF4-FFF2-40B4-BE49-F238E27FC236}">
                  <a16:creationId xmlns:a16="http://schemas.microsoft.com/office/drawing/2014/main" id="{3994D809-ADD0-D1D1-891C-E54E40CF094F}"/>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9">
              <a:extLst>
                <a:ext uri="{FF2B5EF4-FFF2-40B4-BE49-F238E27FC236}">
                  <a16:creationId xmlns:a16="http://schemas.microsoft.com/office/drawing/2014/main" id="{5BF9200D-27B8-290C-59D5-9ED4FC352B29}"/>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30">
              <a:extLst>
                <a:ext uri="{FF2B5EF4-FFF2-40B4-BE49-F238E27FC236}">
                  <a16:creationId xmlns:a16="http://schemas.microsoft.com/office/drawing/2014/main" id="{6BDEF91C-5DF4-4CEB-E32A-E06FC9D5A12C}"/>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1">
              <a:extLst>
                <a:ext uri="{FF2B5EF4-FFF2-40B4-BE49-F238E27FC236}">
                  <a16:creationId xmlns:a16="http://schemas.microsoft.com/office/drawing/2014/main" id="{BF7EE40A-013F-DC1D-7173-7CDDA33A5EF6}"/>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2">
              <a:extLst>
                <a:ext uri="{FF2B5EF4-FFF2-40B4-BE49-F238E27FC236}">
                  <a16:creationId xmlns:a16="http://schemas.microsoft.com/office/drawing/2014/main" id="{0632542A-EB7A-E250-87FB-B76D0332EFD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3">
              <a:extLst>
                <a:ext uri="{FF2B5EF4-FFF2-40B4-BE49-F238E27FC236}">
                  <a16:creationId xmlns:a16="http://schemas.microsoft.com/office/drawing/2014/main" id="{D0F0F99F-CB66-2DB8-A816-483D47430215}"/>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4">
              <a:extLst>
                <a:ext uri="{FF2B5EF4-FFF2-40B4-BE49-F238E27FC236}">
                  <a16:creationId xmlns:a16="http://schemas.microsoft.com/office/drawing/2014/main" id="{0836B8D2-C6E7-7B1B-C866-9DFC284F8379}"/>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5">
              <a:extLst>
                <a:ext uri="{FF2B5EF4-FFF2-40B4-BE49-F238E27FC236}">
                  <a16:creationId xmlns:a16="http://schemas.microsoft.com/office/drawing/2014/main" id="{7732BAD2-00C3-4208-5B2F-02317908C061}"/>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6">
              <a:extLst>
                <a:ext uri="{FF2B5EF4-FFF2-40B4-BE49-F238E27FC236}">
                  <a16:creationId xmlns:a16="http://schemas.microsoft.com/office/drawing/2014/main" id="{6B52C02C-68BF-899D-E6E6-F8A85DB02D59}"/>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7">
              <a:extLst>
                <a:ext uri="{FF2B5EF4-FFF2-40B4-BE49-F238E27FC236}">
                  <a16:creationId xmlns:a16="http://schemas.microsoft.com/office/drawing/2014/main" id="{1BC7D286-8AB4-2F1E-C86C-95D594B4E26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8">
              <a:extLst>
                <a:ext uri="{FF2B5EF4-FFF2-40B4-BE49-F238E27FC236}">
                  <a16:creationId xmlns:a16="http://schemas.microsoft.com/office/drawing/2014/main" id="{B6AFEABF-3585-2D00-7342-37FAFD10F782}"/>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9">
              <a:extLst>
                <a:ext uri="{FF2B5EF4-FFF2-40B4-BE49-F238E27FC236}">
                  <a16:creationId xmlns:a16="http://schemas.microsoft.com/office/drawing/2014/main" id="{C101BD3F-E4F2-E686-DB34-86F72FAD4FF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40">
              <a:extLst>
                <a:ext uri="{FF2B5EF4-FFF2-40B4-BE49-F238E27FC236}">
                  <a16:creationId xmlns:a16="http://schemas.microsoft.com/office/drawing/2014/main" id="{610A00A0-4794-455E-7D2F-C5CD92DD94EC}"/>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1">
              <a:extLst>
                <a:ext uri="{FF2B5EF4-FFF2-40B4-BE49-F238E27FC236}">
                  <a16:creationId xmlns:a16="http://schemas.microsoft.com/office/drawing/2014/main" id="{E38E49E3-1DB8-5B01-FF8B-188124C9BBF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2">
              <a:extLst>
                <a:ext uri="{FF2B5EF4-FFF2-40B4-BE49-F238E27FC236}">
                  <a16:creationId xmlns:a16="http://schemas.microsoft.com/office/drawing/2014/main" id="{0E37593A-9A38-3ADD-E5E6-2B4CBC2EB164}"/>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3">
              <a:extLst>
                <a:ext uri="{FF2B5EF4-FFF2-40B4-BE49-F238E27FC236}">
                  <a16:creationId xmlns:a16="http://schemas.microsoft.com/office/drawing/2014/main" id="{4A5121BF-B552-5A7A-4959-45C383E32873}"/>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4">
              <a:extLst>
                <a:ext uri="{FF2B5EF4-FFF2-40B4-BE49-F238E27FC236}">
                  <a16:creationId xmlns:a16="http://schemas.microsoft.com/office/drawing/2014/main" id="{71B09C66-1DF3-CD99-1281-04829E500F12}"/>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5">
              <a:extLst>
                <a:ext uri="{FF2B5EF4-FFF2-40B4-BE49-F238E27FC236}">
                  <a16:creationId xmlns:a16="http://schemas.microsoft.com/office/drawing/2014/main" id="{01AC6FEF-468A-D2B1-9FA5-830BEE534F39}"/>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6">
              <a:extLst>
                <a:ext uri="{FF2B5EF4-FFF2-40B4-BE49-F238E27FC236}">
                  <a16:creationId xmlns:a16="http://schemas.microsoft.com/office/drawing/2014/main" id="{10B509D6-FBD2-9632-3F1B-AD5791840566}"/>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7">
              <a:extLst>
                <a:ext uri="{FF2B5EF4-FFF2-40B4-BE49-F238E27FC236}">
                  <a16:creationId xmlns:a16="http://schemas.microsoft.com/office/drawing/2014/main" id="{D3FFB68F-21A8-E94D-45D5-0E0521023ED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8">
              <a:extLst>
                <a:ext uri="{FF2B5EF4-FFF2-40B4-BE49-F238E27FC236}">
                  <a16:creationId xmlns:a16="http://schemas.microsoft.com/office/drawing/2014/main" id="{9C1F2D75-9129-3E48-21A9-7AE01C7CAF40}"/>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9">
              <a:extLst>
                <a:ext uri="{FF2B5EF4-FFF2-40B4-BE49-F238E27FC236}">
                  <a16:creationId xmlns:a16="http://schemas.microsoft.com/office/drawing/2014/main" id="{B2BE64B3-2EF6-73F1-5F38-565F2E2553E4}"/>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50">
              <a:extLst>
                <a:ext uri="{FF2B5EF4-FFF2-40B4-BE49-F238E27FC236}">
                  <a16:creationId xmlns:a16="http://schemas.microsoft.com/office/drawing/2014/main" id="{DE578607-FAE2-17A0-F6AD-996E5A6B5689}"/>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1">
              <a:extLst>
                <a:ext uri="{FF2B5EF4-FFF2-40B4-BE49-F238E27FC236}">
                  <a16:creationId xmlns:a16="http://schemas.microsoft.com/office/drawing/2014/main" id="{407003EF-538B-897E-DB03-7BA357EBAD12}"/>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2">
              <a:extLst>
                <a:ext uri="{FF2B5EF4-FFF2-40B4-BE49-F238E27FC236}">
                  <a16:creationId xmlns:a16="http://schemas.microsoft.com/office/drawing/2014/main" id="{A4379F58-5F8F-E4D0-AFB3-487AB2469C46}"/>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3">
              <a:extLst>
                <a:ext uri="{FF2B5EF4-FFF2-40B4-BE49-F238E27FC236}">
                  <a16:creationId xmlns:a16="http://schemas.microsoft.com/office/drawing/2014/main" id="{701563AE-B01E-7C64-905D-E1358AD9BA2D}"/>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4">
              <a:extLst>
                <a:ext uri="{FF2B5EF4-FFF2-40B4-BE49-F238E27FC236}">
                  <a16:creationId xmlns:a16="http://schemas.microsoft.com/office/drawing/2014/main" id="{2D3A183F-CB96-5D20-F2BF-B8379E037D38}"/>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5">
              <a:extLst>
                <a:ext uri="{FF2B5EF4-FFF2-40B4-BE49-F238E27FC236}">
                  <a16:creationId xmlns:a16="http://schemas.microsoft.com/office/drawing/2014/main" id="{ECFE915D-55A8-0A64-01DA-49492F97FC1A}"/>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6">
              <a:extLst>
                <a:ext uri="{FF2B5EF4-FFF2-40B4-BE49-F238E27FC236}">
                  <a16:creationId xmlns:a16="http://schemas.microsoft.com/office/drawing/2014/main" id="{0CCF40D5-A87C-2C72-2E38-A75074690EB7}"/>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7">
              <a:extLst>
                <a:ext uri="{FF2B5EF4-FFF2-40B4-BE49-F238E27FC236}">
                  <a16:creationId xmlns:a16="http://schemas.microsoft.com/office/drawing/2014/main" id="{2459C5A6-796F-D0F4-8DCE-061C50B788EA}"/>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8">
              <a:extLst>
                <a:ext uri="{FF2B5EF4-FFF2-40B4-BE49-F238E27FC236}">
                  <a16:creationId xmlns:a16="http://schemas.microsoft.com/office/drawing/2014/main" id="{E48A3023-7F01-E3E5-4445-70B805AD06E5}"/>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9">
              <a:extLst>
                <a:ext uri="{FF2B5EF4-FFF2-40B4-BE49-F238E27FC236}">
                  <a16:creationId xmlns:a16="http://schemas.microsoft.com/office/drawing/2014/main" id="{DB885506-B66B-2BFC-4AEA-A6D8E4CE0F35}"/>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60">
              <a:extLst>
                <a:ext uri="{FF2B5EF4-FFF2-40B4-BE49-F238E27FC236}">
                  <a16:creationId xmlns:a16="http://schemas.microsoft.com/office/drawing/2014/main" id="{4E8D431A-3CF9-C2B4-3618-303738AF39B3}"/>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1">
              <a:extLst>
                <a:ext uri="{FF2B5EF4-FFF2-40B4-BE49-F238E27FC236}">
                  <a16:creationId xmlns:a16="http://schemas.microsoft.com/office/drawing/2014/main" id="{3839408F-2675-7DC1-C6D0-ABDE53AC7655}"/>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2">
              <a:extLst>
                <a:ext uri="{FF2B5EF4-FFF2-40B4-BE49-F238E27FC236}">
                  <a16:creationId xmlns:a16="http://schemas.microsoft.com/office/drawing/2014/main" id="{19F85ABB-FC1E-5FFD-7D06-874A85723211}"/>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3">
              <a:extLst>
                <a:ext uri="{FF2B5EF4-FFF2-40B4-BE49-F238E27FC236}">
                  <a16:creationId xmlns:a16="http://schemas.microsoft.com/office/drawing/2014/main" id="{EAE68AA2-236E-1326-40BB-CF22055C038A}"/>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7" name="UNIVERSITÄT PADERBORN Logo">
            <a:extLst>
              <a:ext uri="{FF2B5EF4-FFF2-40B4-BE49-F238E27FC236}">
                <a16:creationId xmlns:a16="http://schemas.microsoft.com/office/drawing/2014/main" id="{6C76499A-54E2-3F3E-AA6A-411D7CC1962F}"/>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998528"/>
            <a:ext cx="8548688" cy="360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0"/>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pPr lvl="1"/>
            <a:r>
              <a:rPr lang="de-DE" dirty="0"/>
              <a:t>Titel, Untertitel und weiterführende Informationen zur Präsentation mit maximal vier Zeilen. Hinweis: Bitte grundsätzlich </a:t>
            </a:r>
            <a:r>
              <a:rPr lang="de-DE" b="1" dirty="0"/>
              <a:t>keine Änderungen im Folienmaster </a:t>
            </a:r>
            <a:r>
              <a:rPr lang="de-DE" dirty="0"/>
              <a:t>vornehmen. Änderungen der Größe und Position von </a:t>
            </a:r>
            <a:r>
              <a:rPr lang="de-DE" b="1" dirty="0" err="1"/>
              <a:t>Textboxen</a:t>
            </a:r>
            <a:r>
              <a:rPr lang="de-DE" dirty="0"/>
              <a:t> sind auf allen Folien zu </a:t>
            </a:r>
            <a:r>
              <a:rPr lang="de-DE" b="1" dirty="0"/>
              <a:t>vermeiden</a:t>
            </a:r>
            <a:r>
              <a:rPr lang="de-DE" dirty="0"/>
              <a:t>.</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3684"/>
          </a:xfrm>
        </p:spPr>
        <p:txBody>
          <a:bodyPr anchor="b"/>
          <a:lstStyle>
            <a:lvl1pPr algn="l">
              <a:defRPr sz="3500"/>
            </a:lvl1pPr>
          </a:lstStyle>
          <a:p>
            <a:r>
              <a:rPr lang="de-DE" dirty="0"/>
              <a:t>Vielen Dank für die Aufmerksamkeit!</a:t>
            </a:r>
          </a:p>
        </p:txBody>
      </p:sp>
      <p:sp>
        <p:nvSpPr>
          <p:cNvPr id="84" name="Foliennummer">
            <a:extLst>
              <a:ext uri="{FF2B5EF4-FFF2-40B4-BE49-F238E27FC236}">
                <a16:creationId xmlns:a16="http://schemas.microsoft.com/office/drawing/2014/main" id="{E51E1CA4-083D-4D83-94EE-212EE34B2FA9}"/>
              </a:ext>
            </a:extLst>
          </p:cNvPr>
          <p:cNvSpPr>
            <a:spLocks noGrp="1"/>
          </p:cNvSpPr>
          <p:nvPr>
            <p:ph type="sldNum" sz="quarter" idx="11"/>
          </p:nvPr>
        </p:nvSpPr>
        <p:spPr>
          <a:xfrm>
            <a:off x="11089560" y="7200000"/>
            <a:ext cx="504000" cy="185738"/>
          </a:xfrm>
        </p:spPr>
        <p:txBody>
          <a:bodyPr/>
          <a:lstStyle>
            <a:lvl1pPr>
              <a:defRPr>
                <a:solidFill>
                  <a:srgbClr val="E6E6E6"/>
                </a:solidFill>
              </a:defRPr>
            </a:lvl1pPr>
          </a:lstStyle>
          <a:p>
            <a:fld id="{11DE32AD-F86D-4804-839F-80A6732D429D}" type="slidenum">
              <a:rPr lang="de-DE" smtClean="0"/>
              <a:pPr/>
              <a:t>‹Nr.›</a:t>
            </a:fld>
            <a:endParaRPr lang="de-DE" dirty="0"/>
          </a:p>
        </p:txBody>
      </p:sp>
      <p:sp>
        <p:nvSpPr>
          <p:cNvPr id="85" name="Fußzeile">
            <a:extLst>
              <a:ext uri="{FF2B5EF4-FFF2-40B4-BE49-F238E27FC236}">
                <a16:creationId xmlns:a16="http://schemas.microsoft.com/office/drawing/2014/main" id="{3671AC5E-4072-4133-A537-F4209059D6A4}"/>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2247419399"/>
      </p:ext>
    </p:extLst>
  </p:cSld>
  <p:clrMapOvr>
    <a:masterClrMapping/>
  </p:clrMapOvr>
  <p:extLst>
    <p:ext uri="{DCECCB84-F9BA-43D5-87BE-67443E8EF086}">
      <p15:sldGuideLst xmlns:p15="http://schemas.microsoft.com/office/powerpoint/2012/main">
        <p15:guide id="1" orient="horz" pos="2106" userDrawn="1">
          <p15:clr>
            <a:srgbClr val="000000"/>
          </p15:clr>
        </p15:guide>
        <p15:guide id="2" pos="768">
          <p15:clr>
            <a:srgbClr val="000000"/>
          </p15:clr>
        </p15:guide>
        <p15:guide id="3" pos="6153">
          <p15:clr>
            <a:srgbClr val="000000"/>
          </p15:clr>
        </p15:guide>
        <p15:guide id="4" orient="horz" pos="2396">
          <p15:clr>
            <a:srgbClr val="000000"/>
          </p15:clr>
        </p15:guide>
        <p15:guide id="5" orient="horz" pos="3779" userDrawn="1">
          <p15:clr>
            <a:srgbClr val="00000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 H">
    <p:spTree>
      <p:nvGrpSpPr>
        <p:cNvPr id="1" name=""/>
        <p:cNvGrpSpPr/>
        <p:nvPr/>
      </p:nvGrpSpPr>
      <p:grpSpPr>
        <a:xfrm>
          <a:off x="0" y="0"/>
          <a:ext cx="0" cy="0"/>
          <a:chOff x="0" y="0"/>
          <a:chExt cx="0" cy="0"/>
        </a:xfrm>
      </p:grpSpPr>
      <p:grpSp>
        <p:nvGrpSpPr>
          <p:cNvPr id="86" name="Regieanweisungen">
            <a:extLst>
              <a:ext uri="{FF2B5EF4-FFF2-40B4-BE49-F238E27FC236}">
                <a16:creationId xmlns:a16="http://schemas.microsoft.com/office/drawing/2014/main" id="{7CE8D66D-8CB2-8C1F-DBB0-2D223CEFAF2A}"/>
              </a:ext>
            </a:extLst>
          </p:cNvPr>
          <p:cNvGrpSpPr/>
          <p:nvPr userDrawn="1"/>
        </p:nvGrpSpPr>
        <p:grpSpPr>
          <a:xfrm>
            <a:off x="-1548000" y="-360000"/>
            <a:ext cx="15804000" cy="1584000"/>
            <a:chOff x="-1548000" y="-360000"/>
            <a:chExt cx="15804000" cy="1584000"/>
          </a:xfrm>
          <a:solidFill>
            <a:srgbClr val="E9ECF0"/>
          </a:solidFill>
        </p:grpSpPr>
        <p:sp>
          <p:nvSpPr>
            <p:cNvPr id="87" name="Zurücksetzen">
              <a:extLst>
                <a:ext uri="{FF2B5EF4-FFF2-40B4-BE49-F238E27FC236}">
                  <a16:creationId xmlns:a16="http://schemas.microsoft.com/office/drawing/2014/main" id="{C42062E5-7DF6-CAF4-2B38-852C84E9B16D}"/>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88" name="Layoutwechsel">
              <a:extLst>
                <a:ext uri="{FF2B5EF4-FFF2-40B4-BE49-F238E27FC236}">
                  <a16:creationId xmlns:a16="http://schemas.microsoft.com/office/drawing/2014/main" id="{5F8A8792-1FB7-D75A-E18D-A6A75D510858}"/>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89" name="Hilfslinien">
              <a:extLst>
                <a:ext uri="{FF2B5EF4-FFF2-40B4-BE49-F238E27FC236}">
                  <a16:creationId xmlns:a16="http://schemas.microsoft.com/office/drawing/2014/main" id="{C07C178B-B5D1-108B-5830-515386CE2A0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0" name="Hilfslinien">
              <a:extLst>
                <a:ext uri="{FF2B5EF4-FFF2-40B4-BE49-F238E27FC236}">
                  <a16:creationId xmlns:a16="http://schemas.microsoft.com/office/drawing/2014/main" id="{3439896A-6320-8017-3D78-020F76972A2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1" name="Logo">
              <a:extLst>
                <a:ext uri="{FF2B5EF4-FFF2-40B4-BE49-F238E27FC236}">
                  <a16:creationId xmlns:a16="http://schemas.microsoft.com/office/drawing/2014/main" id="{40A1B498-711E-6D1D-CA37-A18957474F6C}"/>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1" baseline="0" dirty="0">
                  <a:solidFill>
                    <a:schemeClr val="tx1"/>
                  </a:solidFill>
                  <a:latin typeface="+mn-lt"/>
                </a:rPr>
                <a:t>Zum Platzieren </a:t>
              </a:r>
              <a:r>
                <a:rPr lang="de-DE" sz="1000" b="0" baseline="0" dirty="0">
                  <a:solidFill>
                    <a:schemeClr val="tx1"/>
                  </a:solidFill>
                  <a:latin typeface="+mn-lt"/>
                </a:rPr>
                <a:t>das Zusatzlogo per Drag-and-Drop einfügen. </a:t>
              </a:r>
              <a:r>
                <a:rPr lang="de-DE" sz="1000" b="1" baseline="0" dirty="0">
                  <a:solidFill>
                    <a:schemeClr val="tx1"/>
                  </a:solidFill>
                  <a:latin typeface="+mn-lt"/>
                </a:rPr>
                <a:t>Beim Austauschen </a:t>
              </a:r>
              <a:r>
                <a:rPr lang="de-DE" sz="1000" b="0" baseline="0" dirty="0">
                  <a:solidFill>
                    <a:schemeClr val="tx1"/>
                  </a:solidFill>
                  <a:latin typeface="+mn-lt"/>
                </a:rPr>
                <a:t>das bereits platzierte Logo zunächst löschen und dann ein neues Zusatzlogo einfügen.</a:t>
              </a:r>
            </a:p>
          </p:txBody>
        </p:sp>
      </p:grpSp>
      <p:grpSp>
        <p:nvGrpSpPr>
          <p:cNvPr id="25" name="Grafik">
            <a:extLst>
              <a:ext uri="{FF2B5EF4-FFF2-40B4-BE49-F238E27FC236}">
                <a16:creationId xmlns:a16="http://schemas.microsoft.com/office/drawing/2014/main" id="{ACEF06B2-3DA6-E8C6-8D1D-8376A903C1D0}"/>
              </a:ext>
            </a:extLst>
          </p:cNvPr>
          <p:cNvGrpSpPr>
            <a:grpSpLocks noGrp="1" noUngrp="1" noRot="1" noMove="1" noResize="1"/>
          </p:cNvGrpSpPr>
          <p:nvPr userDrawn="1"/>
        </p:nvGrpSpPr>
        <p:grpSpPr bwMode="auto">
          <a:xfrm>
            <a:off x="9383713" y="315913"/>
            <a:ext cx="2808287" cy="6542087"/>
            <a:chOff x="5911" y="199"/>
            <a:chExt cx="1769" cy="4121"/>
          </a:xfrm>
        </p:grpSpPr>
        <p:sp>
          <p:nvSpPr>
            <p:cNvPr id="26" name="Freeform 5">
              <a:extLst>
                <a:ext uri="{FF2B5EF4-FFF2-40B4-BE49-F238E27FC236}">
                  <a16:creationId xmlns:a16="http://schemas.microsoft.com/office/drawing/2014/main" id="{047FFB8F-C6DB-2E65-7B14-A70A1FE52A43}"/>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6">
              <a:extLst>
                <a:ext uri="{FF2B5EF4-FFF2-40B4-BE49-F238E27FC236}">
                  <a16:creationId xmlns:a16="http://schemas.microsoft.com/office/drawing/2014/main" id="{DF64E28F-B614-8B85-B18F-122BE813E1E8}"/>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7">
              <a:extLst>
                <a:ext uri="{FF2B5EF4-FFF2-40B4-BE49-F238E27FC236}">
                  <a16:creationId xmlns:a16="http://schemas.microsoft.com/office/drawing/2014/main" id="{621DC891-572A-8830-85EF-6C852551B7BB}"/>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8">
              <a:extLst>
                <a:ext uri="{FF2B5EF4-FFF2-40B4-BE49-F238E27FC236}">
                  <a16:creationId xmlns:a16="http://schemas.microsoft.com/office/drawing/2014/main" id="{BBDE9E24-9B55-6364-5A2C-99AC70CAB13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9">
              <a:extLst>
                <a:ext uri="{FF2B5EF4-FFF2-40B4-BE49-F238E27FC236}">
                  <a16:creationId xmlns:a16="http://schemas.microsoft.com/office/drawing/2014/main" id="{00A4FC4B-91E9-6D9F-8EC4-38E9F7FEC705}"/>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0">
              <a:extLst>
                <a:ext uri="{FF2B5EF4-FFF2-40B4-BE49-F238E27FC236}">
                  <a16:creationId xmlns:a16="http://schemas.microsoft.com/office/drawing/2014/main" id="{BC55CFEA-C2FB-D674-77BB-006B1DF1E257}"/>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1">
              <a:extLst>
                <a:ext uri="{FF2B5EF4-FFF2-40B4-BE49-F238E27FC236}">
                  <a16:creationId xmlns:a16="http://schemas.microsoft.com/office/drawing/2014/main" id="{F6756EE2-9753-7EF2-5DFF-085934123915}"/>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2">
              <a:extLst>
                <a:ext uri="{FF2B5EF4-FFF2-40B4-BE49-F238E27FC236}">
                  <a16:creationId xmlns:a16="http://schemas.microsoft.com/office/drawing/2014/main" id="{411C9F48-B4BF-9222-E9AD-205F6FF5BD4B}"/>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3">
              <a:extLst>
                <a:ext uri="{FF2B5EF4-FFF2-40B4-BE49-F238E27FC236}">
                  <a16:creationId xmlns:a16="http://schemas.microsoft.com/office/drawing/2014/main" id="{FE06CC74-CFEA-5713-B7D3-FDE740B8D560}"/>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4">
              <a:extLst>
                <a:ext uri="{FF2B5EF4-FFF2-40B4-BE49-F238E27FC236}">
                  <a16:creationId xmlns:a16="http://schemas.microsoft.com/office/drawing/2014/main" id="{C8CD735D-A17F-69C2-ACB1-05901B446F8B}"/>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5">
              <a:extLst>
                <a:ext uri="{FF2B5EF4-FFF2-40B4-BE49-F238E27FC236}">
                  <a16:creationId xmlns:a16="http://schemas.microsoft.com/office/drawing/2014/main" id="{C4DA814A-DA73-747F-C367-BC78B753A72A}"/>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6">
              <a:extLst>
                <a:ext uri="{FF2B5EF4-FFF2-40B4-BE49-F238E27FC236}">
                  <a16:creationId xmlns:a16="http://schemas.microsoft.com/office/drawing/2014/main" id="{2D2C5ABB-DB3E-CB0D-0D5F-74562FA2172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7">
              <a:extLst>
                <a:ext uri="{FF2B5EF4-FFF2-40B4-BE49-F238E27FC236}">
                  <a16:creationId xmlns:a16="http://schemas.microsoft.com/office/drawing/2014/main" id="{2488E5CE-E95E-31EB-6801-CC23AEB68AF5}"/>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8">
              <a:extLst>
                <a:ext uri="{FF2B5EF4-FFF2-40B4-BE49-F238E27FC236}">
                  <a16:creationId xmlns:a16="http://schemas.microsoft.com/office/drawing/2014/main" id="{BF66B5C8-5E72-C429-A936-5650B1BE371B}"/>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19">
              <a:extLst>
                <a:ext uri="{FF2B5EF4-FFF2-40B4-BE49-F238E27FC236}">
                  <a16:creationId xmlns:a16="http://schemas.microsoft.com/office/drawing/2014/main" id="{B170BCA9-8093-C904-4E9E-18E48A6FFE50}"/>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0">
              <a:extLst>
                <a:ext uri="{FF2B5EF4-FFF2-40B4-BE49-F238E27FC236}">
                  <a16:creationId xmlns:a16="http://schemas.microsoft.com/office/drawing/2014/main" id="{11A1D986-C840-7013-52E8-EA829F303144}"/>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1">
              <a:extLst>
                <a:ext uri="{FF2B5EF4-FFF2-40B4-BE49-F238E27FC236}">
                  <a16:creationId xmlns:a16="http://schemas.microsoft.com/office/drawing/2014/main" id="{0B309A86-7715-71FB-8358-DB356971F9AF}"/>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
              <a:extLst>
                <a:ext uri="{FF2B5EF4-FFF2-40B4-BE49-F238E27FC236}">
                  <a16:creationId xmlns:a16="http://schemas.microsoft.com/office/drawing/2014/main" id="{5F72E6F2-5610-ECE3-33C3-135E2A610B34}"/>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3">
              <a:extLst>
                <a:ext uri="{FF2B5EF4-FFF2-40B4-BE49-F238E27FC236}">
                  <a16:creationId xmlns:a16="http://schemas.microsoft.com/office/drawing/2014/main" id="{C7E6F391-5C25-9CA8-E2C8-9B231E1534E5}"/>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4">
              <a:extLst>
                <a:ext uri="{FF2B5EF4-FFF2-40B4-BE49-F238E27FC236}">
                  <a16:creationId xmlns:a16="http://schemas.microsoft.com/office/drawing/2014/main" id="{22E6D6CD-0A43-DC5E-E356-9D2CA6CD0A00}"/>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5">
              <a:extLst>
                <a:ext uri="{FF2B5EF4-FFF2-40B4-BE49-F238E27FC236}">
                  <a16:creationId xmlns:a16="http://schemas.microsoft.com/office/drawing/2014/main" id="{53CE4B4D-2466-1490-4C26-44F17DAABF34}"/>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6">
              <a:extLst>
                <a:ext uri="{FF2B5EF4-FFF2-40B4-BE49-F238E27FC236}">
                  <a16:creationId xmlns:a16="http://schemas.microsoft.com/office/drawing/2014/main" id="{A814D79C-2314-0F7C-5C78-516571B5B4FE}"/>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7">
              <a:extLst>
                <a:ext uri="{FF2B5EF4-FFF2-40B4-BE49-F238E27FC236}">
                  <a16:creationId xmlns:a16="http://schemas.microsoft.com/office/drawing/2014/main" id="{0CCBAF94-BC67-4813-32F8-324E222C1255}"/>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8">
              <a:extLst>
                <a:ext uri="{FF2B5EF4-FFF2-40B4-BE49-F238E27FC236}">
                  <a16:creationId xmlns:a16="http://schemas.microsoft.com/office/drawing/2014/main" id="{5A01153A-2C54-B095-0DA0-A1F176B67441}"/>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9">
              <a:extLst>
                <a:ext uri="{FF2B5EF4-FFF2-40B4-BE49-F238E27FC236}">
                  <a16:creationId xmlns:a16="http://schemas.microsoft.com/office/drawing/2014/main" id="{E9949415-86AE-708E-19FB-6C91CBFDF0DF}"/>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0">
              <a:extLst>
                <a:ext uri="{FF2B5EF4-FFF2-40B4-BE49-F238E27FC236}">
                  <a16:creationId xmlns:a16="http://schemas.microsoft.com/office/drawing/2014/main" id="{05BEE0B0-4B6E-F4B6-10AA-4EE0BA5B1523}"/>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1">
              <a:extLst>
                <a:ext uri="{FF2B5EF4-FFF2-40B4-BE49-F238E27FC236}">
                  <a16:creationId xmlns:a16="http://schemas.microsoft.com/office/drawing/2014/main" id="{88063957-097A-5771-1E34-43D3445C91DE}"/>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2">
              <a:extLst>
                <a:ext uri="{FF2B5EF4-FFF2-40B4-BE49-F238E27FC236}">
                  <a16:creationId xmlns:a16="http://schemas.microsoft.com/office/drawing/2014/main" id="{BD24F370-A542-8EB8-6D51-3EA84EB1790C}"/>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3">
              <a:extLst>
                <a:ext uri="{FF2B5EF4-FFF2-40B4-BE49-F238E27FC236}">
                  <a16:creationId xmlns:a16="http://schemas.microsoft.com/office/drawing/2014/main" id="{C7A7DB8D-B5DE-8958-4E53-B8F4D315116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4">
              <a:extLst>
                <a:ext uri="{FF2B5EF4-FFF2-40B4-BE49-F238E27FC236}">
                  <a16:creationId xmlns:a16="http://schemas.microsoft.com/office/drawing/2014/main" id="{15CD75CF-0E90-F615-4899-4CCC9734AC02}"/>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5">
              <a:extLst>
                <a:ext uri="{FF2B5EF4-FFF2-40B4-BE49-F238E27FC236}">
                  <a16:creationId xmlns:a16="http://schemas.microsoft.com/office/drawing/2014/main" id="{1D8365A4-6E7E-4F7C-0AC6-73F7A622AF5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6">
              <a:extLst>
                <a:ext uri="{FF2B5EF4-FFF2-40B4-BE49-F238E27FC236}">
                  <a16:creationId xmlns:a16="http://schemas.microsoft.com/office/drawing/2014/main" id="{6299C39F-0564-91E0-343B-EF35C96E3424}"/>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7">
              <a:extLst>
                <a:ext uri="{FF2B5EF4-FFF2-40B4-BE49-F238E27FC236}">
                  <a16:creationId xmlns:a16="http://schemas.microsoft.com/office/drawing/2014/main" id="{6863FCB1-B748-47E0-737B-1B0546C21524}"/>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8">
              <a:extLst>
                <a:ext uri="{FF2B5EF4-FFF2-40B4-BE49-F238E27FC236}">
                  <a16:creationId xmlns:a16="http://schemas.microsoft.com/office/drawing/2014/main" id="{A2FB6981-85C5-6980-B4CE-C4B5318A8EF5}"/>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39">
              <a:extLst>
                <a:ext uri="{FF2B5EF4-FFF2-40B4-BE49-F238E27FC236}">
                  <a16:creationId xmlns:a16="http://schemas.microsoft.com/office/drawing/2014/main" id="{ECA88CEA-6A96-206E-92A3-7DA4C21683C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0">
              <a:extLst>
                <a:ext uri="{FF2B5EF4-FFF2-40B4-BE49-F238E27FC236}">
                  <a16:creationId xmlns:a16="http://schemas.microsoft.com/office/drawing/2014/main" id="{A1AB9104-9B02-8D64-5266-DF841E48DFA7}"/>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1">
              <a:extLst>
                <a:ext uri="{FF2B5EF4-FFF2-40B4-BE49-F238E27FC236}">
                  <a16:creationId xmlns:a16="http://schemas.microsoft.com/office/drawing/2014/main" id="{F1E57F19-DC6C-01A7-3815-5AAF347DCC8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2">
              <a:extLst>
                <a:ext uri="{FF2B5EF4-FFF2-40B4-BE49-F238E27FC236}">
                  <a16:creationId xmlns:a16="http://schemas.microsoft.com/office/drawing/2014/main" id="{F8DB78F8-EF77-04D7-3546-91F559D22D85}"/>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3">
              <a:extLst>
                <a:ext uri="{FF2B5EF4-FFF2-40B4-BE49-F238E27FC236}">
                  <a16:creationId xmlns:a16="http://schemas.microsoft.com/office/drawing/2014/main" id="{8DAAF1F7-E75F-D0A0-C98A-1B9477AB5DB1}"/>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4">
              <a:extLst>
                <a:ext uri="{FF2B5EF4-FFF2-40B4-BE49-F238E27FC236}">
                  <a16:creationId xmlns:a16="http://schemas.microsoft.com/office/drawing/2014/main" id="{B47AC4ED-5A72-889F-3E50-7B912361212C}"/>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5">
              <a:extLst>
                <a:ext uri="{FF2B5EF4-FFF2-40B4-BE49-F238E27FC236}">
                  <a16:creationId xmlns:a16="http://schemas.microsoft.com/office/drawing/2014/main" id="{C5988EFC-0C58-488A-3D03-5B48F082D784}"/>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6">
              <a:extLst>
                <a:ext uri="{FF2B5EF4-FFF2-40B4-BE49-F238E27FC236}">
                  <a16:creationId xmlns:a16="http://schemas.microsoft.com/office/drawing/2014/main" id="{1E9CA0BD-01A9-4CDC-95C4-A3B107846988}"/>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7">
              <a:extLst>
                <a:ext uri="{FF2B5EF4-FFF2-40B4-BE49-F238E27FC236}">
                  <a16:creationId xmlns:a16="http://schemas.microsoft.com/office/drawing/2014/main" id="{DE9E72BC-51C6-1371-A2E0-8FB90319A20E}"/>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8">
              <a:extLst>
                <a:ext uri="{FF2B5EF4-FFF2-40B4-BE49-F238E27FC236}">
                  <a16:creationId xmlns:a16="http://schemas.microsoft.com/office/drawing/2014/main" id="{D2A92187-F6F3-16F6-8C13-E83DC7D450EF}"/>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49">
              <a:extLst>
                <a:ext uri="{FF2B5EF4-FFF2-40B4-BE49-F238E27FC236}">
                  <a16:creationId xmlns:a16="http://schemas.microsoft.com/office/drawing/2014/main" id="{17FCB02D-1D5B-63D4-B0AC-BA8BA9B6C299}"/>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0">
              <a:extLst>
                <a:ext uri="{FF2B5EF4-FFF2-40B4-BE49-F238E27FC236}">
                  <a16:creationId xmlns:a16="http://schemas.microsoft.com/office/drawing/2014/main" id="{1CFF4F37-95EB-609F-D355-E68669F7055F}"/>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1">
              <a:extLst>
                <a:ext uri="{FF2B5EF4-FFF2-40B4-BE49-F238E27FC236}">
                  <a16:creationId xmlns:a16="http://schemas.microsoft.com/office/drawing/2014/main" id="{EF20276F-8414-B984-613E-A7B6E2AD223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2">
              <a:extLst>
                <a:ext uri="{FF2B5EF4-FFF2-40B4-BE49-F238E27FC236}">
                  <a16:creationId xmlns:a16="http://schemas.microsoft.com/office/drawing/2014/main" id="{12C9CA6C-5AF9-986E-004B-099B4EFE4BA4}"/>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3">
              <a:extLst>
                <a:ext uri="{FF2B5EF4-FFF2-40B4-BE49-F238E27FC236}">
                  <a16:creationId xmlns:a16="http://schemas.microsoft.com/office/drawing/2014/main" id="{97F2FF5E-67DC-EA17-18FD-1B40A229ED11}"/>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4">
              <a:extLst>
                <a:ext uri="{FF2B5EF4-FFF2-40B4-BE49-F238E27FC236}">
                  <a16:creationId xmlns:a16="http://schemas.microsoft.com/office/drawing/2014/main" id="{0681F4DD-DA49-ED96-40DC-851A68B49ACA}"/>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5">
              <a:extLst>
                <a:ext uri="{FF2B5EF4-FFF2-40B4-BE49-F238E27FC236}">
                  <a16:creationId xmlns:a16="http://schemas.microsoft.com/office/drawing/2014/main" id="{B4E5FE45-7649-6631-04EA-06D7742F1233}"/>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6">
              <a:extLst>
                <a:ext uri="{FF2B5EF4-FFF2-40B4-BE49-F238E27FC236}">
                  <a16:creationId xmlns:a16="http://schemas.microsoft.com/office/drawing/2014/main" id="{863636AD-D2A9-387B-7E1C-1E86307CD02A}"/>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7">
              <a:extLst>
                <a:ext uri="{FF2B5EF4-FFF2-40B4-BE49-F238E27FC236}">
                  <a16:creationId xmlns:a16="http://schemas.microsoft.com/office/drawing/2014/main" id="{6C306655-A716-7BD5-953C-D042D30AF1B9}"/>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8">
              <a:extLst>
                <a:ext uri="{FF2B5EF4-FFF2-40B4-BE49-F238E27FC236}">
                  <a16:creationId xmlns:a16="http://schemas.microsoft.com/office/drawing/2014/main" id="{6BA926C7-6F37-756A-B934-C47614A26BCF}"/>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59">
              <a:extLst>
                <a:ext uri="{FF2B5EF4-FFF2-40B4-BE49-F238E27FC236}">
                  <a16:creationId xmlns:a16="http://schemas.microsoft.com/office/drawing/2014/main" id="{50F7CA58-CA12-46B3-3B0A-44D23D36B458}"/>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0">
              <a:extLst>
                <a:ext uri="{FF2B5EF4-FFF2-40B4-BE49-F238E27FC236}">
                  <a16:creationId xmlns:a16="http://schemas.microsoft.com/office/drawing/2014/main" id="{026A27EE-7E7D-2643-EFD0-5D5B459C7BCB}"/>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1">
              <a:extLst>
                <a:ext uri="{FF2B5EF4-FFF2-40B4-BE49-F238E27FC236}">
                  <a16:creationId xmlns:a16="http://schemas.microsoft.com/office/drawing/2014/main" id="{C19AA5AE-B50A-5A0E-1044-1C30E2143CC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2">
              <a:extLst>
                <a:ext uri="{FF2B5EF4-FFF2-40B4-BE49-F238E27FC236}">
                  <a16:creationId xmlns:a16="http://schemas.microsoft.com/office/drawing/2014/main" id="{33FFB862-A3A7-DA03-2F69-20E72420B01E}"/>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63">
              <a:extLst>
                <a:ext uri="{FF2B5EF4-FFF2-40B4-BE49-F238E27FC236}">
                  <a16:creationId xmlns:a16="http://schemas.microsoft.com/office/drawing/2014/main" id="{8F86BA44-69E7-20F6-932B-F2FFDB24DADF}"/>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9" name="UNIVERSITÄT PADERBORN Logo">
            <a:extLst>
              <a:ext uri="{FF2B5EF4-FFF2-40B4-BE49-F238E27FC236}">
                <a16:creationId xmlns:a16="http://schemas.microsoft.com/office/drawing/2014/main" id="{A4F28B7D-682C-B2CB-E94D-845137C65BEE}"/>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38" y="430213"/>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91440" tIns="45720" rIns="91440" bIns="45720" numCol="1" anchor="t" anchorCtr="0" compatLnSpc="1">
            <a:prstTxWarp prst="textNoShape">
              <a:avLst/>
            </a:prstTxWarp>
          </a:bodyPr>
          <a:lstStyle/>
          <a:p>
            <a:endParaRPr lang="de-DE"/>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Bitte diese Vorlage für Zusatzlogos verwenden, die im Original eher breiter als hoch angelegt sind. Logo wird automatisch ausgerichtet. Bitte die Platzierung nicht selbstständig vornehmen. Das Logo darf maximal so hoch sein wie die Wortmarke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3500"/>
            </a:lvl1pPr>
          </a:lstStyle>
          <a:p>
            <a:r>
              <a:rPr lang="de-DE" dirty="0"/>
              <a:t>Titel der Präsentation </a:t>
            </a:r>
            <a:br>
              <a:rPr lang="de-DE" dirty="0"/>
            </a:br>
            <a:r>
              <a:rPr lang="de-DE" dirty="0"/>
              <a:t>mit horizontalem Zusatzlogo</a:t>
            </a:r>
          </a:p>
        </p:txBody>
      </p:sp>
      <p:sp>
        <p:nvSpPr>
          <p:cNvPr id="85" name="Zusatzlogo">
            <a:extLst>
              <a:ext uri="{FF2B5EF4-FFF2-40B4-BE49-F238E27FC236}">
                <a16:creationId xmlns:a16="http://schemas.microsoft.com/office/drawing/2014/main" id="{34477080-F9FE-3699-8728-6DDF1406A5C1}"/>
              </a:ext>
            </a:extLst>
          </p:cNvPr>
          <p:cNvSpPr>
            <a:spLocks noGrp="1"/>
          </p:cNvSpPr>
          <p:nvPr>
            <p:ph type="clipArt" sz="quarter" idx="14" hasCustomPrompt="1"/>
          </p:nvPr>
        </p:nvSpPr>
        <p:spPr>
          <a:xfrm>
            <a:off x="3128439" y="712470"/>
            <a:ext cx="1512000" cy="417600"/>
          </a:xfrm>
        </p:spPr>
        <p:txBody>
          <a:bodyPr wrap="none" lIns="1728000"/>
          <a:lstStyle>
            <a:lvl1pPr>
              <a:lnSpc>
                <a:spcPct val="100000"/>
              </a:lnSpc>
              <a:defRPr sz="1200"/>
            </a:lvl1pPr>
          </a:lstStyle>
          <a:p>
            <a:r>
              <a:rPr lang="de-DE" dirty="0"/>
              <a:t>Zusatzlogo einfügen</a:t>
            </a:r>
            <a:br>
              <a:rPr lang="de-DE" dirty="0"/>
            </a:br>
            <a:r>
              <a:rPr lang="de-DE" dirty="0"/>
              <a:t>per Drag-and-Drop</a:t>
            </a:r>
          </a:p>
        </p:txBody>
      </p:sp>
      <p:sp>
        <p:nvSpPr>
          <p:cNvPr id="92" name="Foliennummer">
            <a:extLst>
              <a:ext uri="{FF2B5EF4-FFF2-40B4-BE49-F238E27FC236}">
                <a16:creationId xmlns:a16="http://schemas.microsoft.com/office/drawing/2014/main" id="{34505A76-42FC-4A80-A6BA-E2DACC7BE1B4}"/>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E0EF551-6660-4307-8579-51DF4D6CF72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855608471"/>
      </p:ext>
    </p:extLst>
  </p:cSld>
  <p:clrMapOvr>
    <a:masterClrMapping/>
  </p:clrMapOvr>
  <p:extLst>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Q/V">
    <p:spTree>
      <p:nvGrpSpPr>
        <p:cNvPr id="1" name=""/>
        <p:cNvGrpSpPr/>
        <p:nvPr/>
      </p:nvGrpSpPr>
      <p:grpSpPr>
        <a:xfrm>
          <a:off x="0" y="0"/>
          <a:ext cx="0" cy="0"/>
          <a:chOff x="0" y="0"/>
          <a:chExt cx="0" cy="0"/>
        </a:xfrm>
      </p:grpSpPr>
      <p:grpSp>
        <p:nvGrpSpPr>
          <p:cNvPr id="25" name="Grafik">
            <a:extLst>
              <a:ext uri="{FF2B5EF4-FFF2-40B4-BE49-F238E27FC236}">
                <a16:creationId xmlns:a16="http://schemas.microsoft.com/office/drawing/2014/main" id="{05095A7D-E97B-C1A2-0330-AC63FADD8445}"/>
              </a:ext>
            </a:extLst>
          </p:cNvPr>
          <p:cNvGrpSpPr>
            <a:grpSpLocks noGrp="1" noUngrp="1" noRot="1" noMove="1" noResize="1"/>
          </p:cNvGrpSpPr>
          <p:nvPr userDrawn="1"/>
        </p:nvGrpSpPr>
        <p:grpSpPr bwMode="auto">
          <a:xfrm>
            <a:off x="9383713" y="315913"/>
            <a:ext cx="2808287" cy="6542087"/>
            <a:chOff x="5911" y="199"/>
            <a:chExt cx="1769" cy="4121"/>
          </a:xfrm>
        </p:grpSpPr>
        <p:sp>
          <p:nvSpPr>
            <p:cNvPr id="26" name="Freeform 5">
              <a:extLst>
                <a:ext uri="{FF2B5EF4-FFF2-40B4-BE49-F238E27FC236}">
                  <a16:creationId xmlns:a16="http://schemas.microsoft.com/office/drawing/2014/main" id="{69B7A9D7-C7D7-D128-2D6F-693383FE559E}"/>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6">
              <a:extLst>
                <a:ext uri="{FF2B5EF4-FFF2-40B4-BE49-F238E27FC236}">
                  <a16:creationId xmlns:a16="http://schemas.microsoft.com/office/drawing/2014/main" id="{7E0B3B40-3573-59A1-E716-22D3E205EE15}"/>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7">
              <a:extLst>
                <a:ext uri="{FF2B5EF4-FFF2-40B4-BE49-F238E27FC236}">
                  <a16:creationId xmlns:a16="http://schemas.microsoft.com/office/drawing/2014/main" id="{7FA1C484-EDC0-311B-7732-110D3FFC2A4D}"/>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8">
              <a:extLst>
                <a:ext uri="{FF2B5EF4-FFF2-40B4-BE49-F238E27FC236}">
                  <a16:creationId xmlns:a16="http://schemas.microsoft.com/office/drawing/2014/main" id="{0EE47797-EE5D-CE19-4385-A30C421AE7E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9">
              <a:extLst>
                <a:ext uri="{FF2B5EF4-FFF2-40B4-BE49-F238E27FC236}">
                  <a16:creationId xmlns:a16="http://schemas.microsoft.com/office/drawing/2014/main" id="{A95623AC-1BA7-F2BC-3FBB-16A7CF059CE7}"/>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0">
              <a:extLst>
                <a:ext uri="{FF2B5EF4-FFF2-40B4-BE49-F238E27FC236}">
                  <a16:creationId xmlns:a16="http://schemas.microsoft.com/office/drawing/2014/main" id="{5F906A55-72A5-2DFB-4E8E-E48B23B8E66F}"/>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1">
              <a:extLst>
                <a:ext uri="{FF2B5EF4-FFF2-40B4-BE49-F238E27FC236}">
                  <a16:creationId xmlns:a16="http://schemas.microsoft.com/office/drawing/2014/main" id="{E792D761-B933-D03E-86FD-D87499D41681}"/>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2">
              <a:extLst>
                <a:ext uri="{FF2B5EF4-FFF2-40B4-BE49-F238E27FC236}">
                  <a16:creationId xmlns:a16="http://schemas.microsoft.com/office/drawing/2014/main" id="{95F61F78-E6A4-7F99-EFEF-74D96DE6CB98}"/>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3">
              <a:extLst>
                <a:ext uri="{FF2B5EF4-FFF2-40B4-BE49-F238E27FC236}">
                  <a16:creationId xmlns:a16="http://schemas.microsoft.com/office/drawing/2014/main" id="{B706DCEC-F7AD-48FB-A4A9-F4BA24496B6B}"/>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4">
              <a:extLst>
                <a:ext uri="{FF2B5EF4-FFF2-40B4-BE49-F238E27FC236}">
                  <a16:creationId xmlns:a16="http://schemas.microsoft.com/office/drawing/2014/main" id="{CCA83F53-B6CC-C1BE-E745-0CA00392FF49}"/>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5">
              <a:extLst>
                <a:ext uri="{FF2B5EF4-FFF2-40B4-BE49-F238E27FC236}">
                  <a16:creationId xmlns:a16="http://schemas.microsoft.com/office/drawing/2014/main" id="{16374377-3BB4-7B8C-D44B-27DAF5059093}"/>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6">
              <a:extLst>
                <a:ext uri="{FF2B5EF4-FFF2-40B4-BE49-F238E27FC236}">
                  <a16:creationId xmlns:a16="http://schemas.microsoft.com/office/drawing/2014/main" id="{0057DBE6-DEA1-2D01-2517-44E3459C61F0}"/>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7">
              <a:extLst>
                <a:ext uri="{FF2B5EF4-FFF2-40B4-BE49-F238E27FC236}">
                  <a16:creationId xmlns:a16="http://schemas.microsoft.com/office/drawing/2014/main" id="{01BD0F5F-148A-04CA-F08D-6D257C038D3E}"/>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8">
              <a:extLst>
                <a:ext uri="{FF2B5EF4-FFF2-40B4-BE49-F238E27FC236}">
                  <a16:creationId xmlns:a16="http://schemas.microsoft.com/office/drawing/2014/main" id="{139FBEDB-FBAA-5E06-8E89-508CCADFF336}"/>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19">
              <a:extLst>
                <a:ext uri="{FF2B5EF4-FFF2-40B4-BE49-F238E27FC236}">
                  <a16:creationId xmlns:a16="http://schemas.microsoft.com/office/drawing/2014/main" id="{3CFEA3F2-6289-CD38-F4B3-D59D19B4FE28}"/>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0">
              <a:extLst>
                <a:ext uri="{FF2B5EF4-FFF2-40B4-BE49-F238E27FC236}">
                  <a16:creationId xmlns:a16="http://schemas.microsoft.com/office/drawing/2014/main" id="{762AAF45-E91B-390A-C182-CD5C7314FBD9}"/>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1">
              <a:extLst>
                <a:ext uri="{FF2B5EF4-FFF2-40B4-BE49-F238E27FC236}">
                  <a16:creationId xmlns:a16="http://schemas.microsoft.com/office/drawing/2014/main" id="{A15EC74C-B431-FB58-0504-0D76AD230D4A}"/>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
              <a:extLst>
                <a:ext uri="{FF2B5EF4-FFF2-40B4-BE49-F238E27FC236}">
                  <a16:creationId xmlns:a16="http://schemas.microsoft.com/office/drawing/2014/main" id="{76AD573F-DBAD-07C2-38EF-6A61232214E6}"/>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3">
              <a:extLst>
                <a:ext uri="{FF2B5EF4-FFF2-40B4-BE49-F238E27FC236}">
                  <a16:creationId xmlns:a16="http://schemas.microsoft.com/office/drawing/2014/main" id="{570E9A4F-DB43-DD92-25C6-77B1301B7BA6}"/>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4">
              <a:extLst>
                <a:ext uri="{FF2B5EF4-FFF2-40B4-BE49-F238E27FC236}">
                  <a16:creationId xmlns:a16="http://schemas.microsoft.com/office/drawing/2014/main" id="{134566EA-D1A0-94CE-0392-DE7654EFAA2F}"/>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5">
              <a:extLst>
                <a:ext uri="{FF2B5EF4-FFF2-40B4-BE49-F238E27FC236}">
                  <a16:creationId xmlns:a16="http://schemas.microsoft.com/office/drawing/2014/main" id="{116F2D52-C750-691D-895C-5F0EB4E7B50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6">
              <a:extLst>
                <a:ext uri="{FF2B5EF4-FFF2-40B4-BE49-F238E27FC236}">
                  <a16:creationId xmlns:a16="http://schemas.microsoft.com/office/drawing/2014/main" id="{E7A387B1-D08E-E9DF-B44E-AD3FA3EE6A98}"/>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7">
              <a:extLst>
                <a:ext uri="{FF2B5EF4-FFF2-40B4-BE49-F238E27FC236}">
                  <a16:creationId xmlns:a16="http://schemas.microsoft.com/office/drawing/2014/main" id="{BABB32D8-F96A-F2BB-8AAF-8F39E382188B}"/>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8">
              <a:extLst>
                <a:ext uri="{FF2B5EF4-FFF2-40B4-BE49-F238E27FC236}">
                  <a16:creationId xmlns:a16="http://schemas.microsoft.com/office/drawing/2014/main" id="{E3BCE945-62B2-4ED8-DBE2-884396B5EA96}"/>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9">
              <a:extLst>
                <a:ext uri="{FF2B5EF4-FFF2-40B4-BE49-F238E27FC236}">
                  <a16:creationId xmlns:a16="http://schemas.microsoft.com/office/drawing/2014/main" id="{A428DA92-EE42-42A6-30CD-D522D9356D9C}"/>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0">
              <a:extLst>
                <a:ext uri="{FF2B5EF4-FFF2-40B4-BE49-F238E27FC236}">
                  <a16:creationId xmlns:a16="http://schemas.microsoft.com/office/drawing/2014/main" id="{5C72DAA2-4BBB-426C-DC91-1C3165383148}"/>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1">
              <a:extLst>
                <a:ext uri="{FF2B5EF4-FFF2-40B4-BE49-F238E27FC236}">
                  <a16:creationId xmlns:a16="http://schemas.microsoft.com/office/drawing/2014/main" id="{27C9841A-7F09-CE9E-794C-EA1BF9A0405C}"/>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2">
              <a:extLst>
                <a:ext uri="{FF2B5EF4-FFF2-40B4-BE49-F238E27FC236}">
                  <a16:creationId xmlns:a16="http://schemas.microsoft.com/office/drawing/2014/main" id="{545B3F32-0948-A30B-7CFB-1E20A045E766}"/>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3">
              <a:extLst>
                <a:ext uri="{FF2B5EF4-FFF2-40B4-BE49-F238E27FC236}">
                  <a16:creationId xmlns:a16="http://schemas.microsoft.com/office/drawing/2014/main" id="{670AC843-E8EF-826A-9978-27D1DBCC68EA}"/>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4">
              <a:extLst>
                <a:ext uri="{FF2B5EF4-FFF2-40B4-BE49-F238E27FC236}">
                  <a16:creationId xmlns:a16="http://schemas.microsoft.com/office/drawing/2014/main" id="{198902B6-4DA3-5540-5C5D-0C4F6B0C68BA}"/>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5">
              <a:extLst>
                <a:ext uri="{FF2B5EF4-FFF2-40B4-BE49-F238E27FC236}">
                  <a16:creationId xmlns:a16="http://schemas.microsoft.com/office/drawing/2014/main" id="{CD7D4F3B-645E-E0EF-61A2-7441E2E8A26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6">
              <a:extLst>
                <a:ext uri="{FF2B5EF4-FFF2-40B4-BE49-F238E27FC236}">
                  <a16:creationId xmlns:a16="http://schemas.microsoft.com/office/drawing/2014/main" id="{A0A5D97F-706B-7964-FAEC-69E87BBCA585}"/>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7">
              <a:extLst>
                <a:ext uri="{FF2B5EF4-FFF2-40B4-BE49-F238E27FC236}">
                  <a16:creationId xmlns:a16="http://schemas.microsoft.com/office/drawing/2014/main" id="{A3811A9B-AF47-9081-C3FB-20EBBAF5165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8">
              <a:extLst>
                <a:ext uri="{FF2B5EF4-FFF2-40B4-BE49-F238E27FC236}">
                  <a16:creationId xmlns:a16="http://schemas.microsoft.com/office/drawing/2014/main" id="{0D895668-3785-0DC8-431B-F264290CB78A}"/>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39">
              <a:extLst>
                <a:ext uri="{FF2B5EF4-FFF2-40B4-BE49-F238E27FC236}">
                  <a16:creationId xmlns:a16="http://schemas.microsoft.com/office/drawing/2014/main" id="{AA279687-F598-DB79-2A80-008BAA6A3F55}"/>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0">
              <a:extLst>
                <a:ext uri="{FF2B5EF4-FFF2-40B4-BE49-F238E27FC236}">
                  <a16:creationId xmlns:a16="http://schemas.microsoft.com/office/drawing/2014/main" id="{450093C3-232D-DC9C-419F-AF23EEE22F60}"/>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1">
              <a:extLst>
                <a:ext uri="{FF2B5EF4-FFF2-40B4-BE49-F238E27FC236}">
                  <a16:creationId xmlns:a16="http://schemas.microsoft.com/office/drawing/2014/main" id="{2DBDD804-6202-BE4D-056D-8D13FA51803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2">
              <a:extLst>
                <a:ext uri="{FF2B5EF4-FFF2-40B4-BE49-F238E27FC236}">
                  <a16:creationId xmlns:a16="http://schemas.microsoft.com/office/drawing/2014/main" id="{8AD1C58C-5514-1D49-E898-889252F8AADE}"/>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3">
              <a:extLst>
                <a:ext uri="{FF2B5EF4-FFF2-40B4-BE49-F238E27FC236}">
                  <a16:creationId xmlns:a16="http://schemas.microsoft.com/office/drawing/2014/main" id="{BCC4CF47-DBC8-5175-224B-F04DE6ABCC65}"/>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4">
              <a:extLst>
                <a:ext uri="{FF2B5EF4-FFF2-40B4-BE49-F238E27FC236}">
                  <a16:creationId xmlns:a16="http://schemas.microsoft.com/office/drawing/2014/main" id="{633717DD-41EA-5490-0D0C-2AF5B05D65F6}"/>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5">
              <a:extLst>
                <a:ext uri="{FF2B5EF4-FFF2-40B4-BE49-F238E27FC236}">
                  <a16:creationId xmlns:a16="http://schemas.microsoft.com/office/drawing/2014/main" id="{94352AD5-81E2-22A2-A145-B1957327D6D0}"/>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6">
              <a:extLst>
                <a:ext uri="{FF2B5EF4-FFF2-40B4-BE49-F238E27FC236}">
                  <a16:creationId xmlns:a16="http://schemas.microsoft.com/office/drawing/2014/main" id="{7D78843C-1FE1-89D1-EDAF-6D17C3A68BDA}"/>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7">
              <a:extLst>
                <a:ext uri="{FF2B5EF4-FFF2-40B4-BE49-F238E27FC236}">
                  <a16:creationId xmlns:a16="http://schemas.microsoft.com/office/drawing/2014/main" id="{7A83A5AF-A8D6-9ABD-3F06-439CB9C1579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8">
              <a:extLst>
                <a:ext uri="{FF2B5EF4-FFF2-40B4-BE49-F238E27FC236}">
                  <a16:creationId xmlns:a16="http://schemas.microsoft.com/office/drawing/2014/main" id="{61FE3E60-15F5-1C0A-3BB1-3933B5C9EB75}"/>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49">
              <a:extLst>
                <a:ext uri="{FF2B5EF4-FFF2-40B4-BE49-F238E27FC236}">
                  <a16:creationId xmlns:a16="http://schemas.microsoft.com/office/drawing/2014/main" id="{EA0442E3-6525-61DF-C8BF-D649372EC616}"/>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0">
              <a:extLst>
                <a:ext uri="{FF2B5EF4-FFF2-40B4-BE49-F238E27FC236}">
                  <a16:creationId xmlns:a16="http://schemas.microsoft.com/office/drawing/2014/main" id="{B223ED8C-F5BB-2A9E-CE52-D6D5D68889B6}"/>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1">
              <a:extLst>
                <a:ext uri="{FF2B5EF4-FFF2-40B4-BE49-F238E27FC236}">
                  <a16:creationId xmlns:a16="http://schemas.microsoft.com/office/drawing/2014/main" id="{D88C2A8E-402D-E2F6-E299-AEBEAAAB89B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2">
              <a:extLst>
                <a:ext uri="{FF2B5EF4-FFF2-40B4-BE49-F238E27FC236}">
                  <a16:creationId xmlns:a16="http://schemas.microsoft.com/office/drawing/2014/main" id="{C65057E5-377E-04C1-D1E5-C49454E4374C}"/>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3">
              <a:extLst>
                <a:ext uri="{FF2B5EF4-FFF2-40B4-BE49-F238E27FC236}">
                  <a16:creationId xmlns:a16="http://schemas.microsoft.com/office/drawing/2014/main" id="{643F0ED0-54CD-8D7E-283D-2D1521BA2AFC}"/>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4">
              <a:extLst>
                <a:ext uri="{FF2B5EF4-FFF2-40B4-BE49-F238E27FC236}">
                  <a16:creationId xmlns:a16="http://schemas.microsoft.com/office/drawing/2014/main" id="{FB0D5AA7-E2F9-D5F2-440D-5AEA7B509DBB}"/>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5">
              <a:extLst>
                <a:ext uri="{FF2B5EF4-FFF2-40B4-BE49-F238E27FC236}">
                  <a16:creationId xmlns:a16="http://schemas.microsoft.com/office/drawing/2014/main" id="{7277D29C-9120-85D9-638D-5CB80DCE4C2D}"/>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6">
              <a:extLst>
                <a:ext uri="{FF2B5EF4-FFF2-40B4-BE49-F238E27FC236}">
                  <a16:creationId xmlns:a16="http://schemas.microsoft.com/office/drawing/2014/main" id="{30160978-B221-575F-7949-7340390A9DB8}"/>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7">
              <a:extLst>
                <a:ext uri="{FF2B5EF4-FFF2-40B4-BE49-F238E27FC236}">
                  <a16:creationId xmlns:a16="http://schemas.microsoft.com/office/drawing/2014/main" id="{E426A3B7-EA2F-41D2-751F-9B5CE05DCD76}"/>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8">
              <a:extLst>
                <a:ext uri="{FF2B5EF4-FFF2-40B4-BE49-F238E27FC236}">
                  <a16:creationId xmlns:a16="http://schemas.microsoft.com/office/drawing/2014/main" id="{95CB1BC6-50A8-2C6C-70F2-CC666B9E14E8}"/>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59">
              <a:extLst>
                <a:ext uri="{FF2B5EF4-FFF2-40B4-BE49-F238E27FC236}">
                  <a16:creationId xmlns:a16="http://schemas.microsoft.com/office/drawing/2014/main" id="{015BFF4D-1227-C861-BFF1-C22C887C3ABA}"/>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0">
              <a:extLst>
                <a:ext uri="{FF2B5EF4-FFF2-40B4-BE49-F238E27FC236}">
                  <a16:creationId xmlns:a16="http://schemas.microsoft.com/office/drawing/2014/main" id="{259E14F5-09AA-9B90-84FC-E94C5BC5D610}"/>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1">
              <a:extLst>
                <a:ext uri="{FF2B5EF4-FFF2-40B4-BE49-F238E27FC236}">
                  <a16:creationId xmlns:a16="http://schemas.microsoft.com/office/drawing/2014/main" id="{DCB9BB48-0A42-CEED-CD04-35F69AF6D91D}"/>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2">
              <a:extLst>
                <a:ext uri="{FF2B5EF4-FFF2-40B4-BE49-F238E27FC236}">
                  <a16:creationId xmlns:a16="http://schemas.microsoft.com/office/drawing/2014/main" id="{66CADEAB-1442-8737-7C5A-667E51BDF94B}"/>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63">
              <a:extLst>
                <a:ext uri="{FF2B5EF4-FFF2-40B4-BE49-F238E27FC236}">
                  <a16:creationId xmlns:a16="http://schemas.microsoft.com/office/drawing/2014/main" id="{41673D34-2707-C5D1-A2FE-0A1A2D78A042}"/>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9" name="UNIVERSITÄT PADERBORN Logo">
            <a:extLst>
              <a:ext uri="{FF2B5EF4-FFF2-40B4-BE49-F238E27FC236}">
                <a16:creationId xmlns:a16="http://schemas.microsoft.com/office/drawing/2014/main" id="{02E98F2C-D9CF-B94A-1F25-45C5B7870C35}"/>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38" y="430213"/>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91440" tIns="45720" rIns="91440" bIns="45720" numCol="1" anchor="t" anchorCtr="0" compatLnSpc="1">
            <a:prstTxWarp prst="textNoShape">
              <a:avLst/>
            </a:prstTxWarp>
          </a:bodyPr>
          <a:lstStyle/>
          <a:p>
            <a:endParaRPr lang="de-DE"/>
          </a:p>
        </p:txBody>
      </p:sp>
      <p:sp>
        <p:nvSpPr>
          <p:cNvPr id="14" name="Text">
            <a:extLst>
              <a:ext uri="{FF2B5EF4-FFF2-40B4-BE49-F238E27FC236}">
                <a16:creationId xmlns:a16="http://schemas.microsoft.com/office/drawing/2014/main" id="{E171BC48-5C76-4B1B-F20C-D3D1CC11FB46}"/>
              </a:ext>
            </a:extLst>
          </p:cNvPr>
          <p:cNvSpPr>
            <a:spLocks noGrp="1"/>
          </p:cNvSpPr>
          <p:nvPr userDrawn="1">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userDrawn="1">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Bitte diese Vorlage für Zusatzlogos verwenden, die im Original quadratisch oder eher hoch als breit angelegt sind. Logo wird automatisch ausgerichtet. Bitte die Platzierung nicht selbstständig vornehmen. Das Logo darf maximal so breit sein wie die Bildmarke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userDrawn="1">
            <p:ph type="ctrTitle" hasCustomPrompt="1"/>
          </p:nvPr>
        </p:nvSpPr>
        <p:spPr>
          <a:xfrm>
            <a:off x="1219200" y="2119591"/>
            <a:ext cx="8548688" cy="1225272"/>
          </a:xfrm>
        </p:spPr>
        <p:txBody>
          <a:bodyPr anchor="b"/>
          <a:lstStyle>
            <a:lvl1pPr algn="l">
              <a:defRPr sz="3500"/>
            </a:lvl1pPr>
          </a:lstStyle>
          <a:p>
            <a:r>
              <a:rPr lang="de-DE" dirty="0"/>
              <a:t>Titel der Präsentation mit vertikalem/quadratischem Zusatzlogo</a:t>
            </a:r>
          </a:p>
        </p:txBody>
      </p:sp>
      <p:sp>
        <p:nvSpPr>
          <p:cNvPr id="86" name="Zusatzlogo">
            <a:extLst>
              <a:ext uri="{FF2B5EF4-FFF2-40B4-BE49-F238E27FC236}">
                <a16:creationId xmlns:a16="http://schemas.microsoft.com/office/drawing/2014/main" id="{1F1E25B7-073C-2734-5FEE-5DC5693CA0D3}"/>
              </a:ext>
            </a:extLst>
          </p:cNvPr>
          <p:cNvSpPr>
            <a:spLocks noGrp="1"/>
          </p:cNvSpPr>
          <p:nvPr userDrawn="1">
            <p:ph type="clipArt" sz="quarter" idx="14" hasCustomPrompt="1"/>
          </p:nvPr>
        </p:nvSpPr>
        <p:spPr>
          <a:xfrm>
            <a:off x="3128439" y="505460"/>
            <a:ext cx="525600" cy="622800"/>
          </a:xfrm>
        </p:spPr>
        <p:txBody>
          <a:bodyPr wrap="none" lIns="756000"/>
          <a:lstStyle>
            <a:lvl1pPr>
              <a:lnSpc>
                <a:spcPct val="100000"/>
              </a:lnSpc>
              <a:defRPr sz="1200"/>
            </a:lvl1pPr>
          </a:lstStyle>
          <a:p>
            <a:r>
              <a:rPr lang="de-DE" dirty="0"/>
              <a:t>Zusatzlogo einfügen</a:t>
            </a:r>
            <a:br>
              <a:rPr lang="de-DE" dirty="0"/>
            </a:br>
            <a:r>
              <a:rPr lang="de-DE" dirty="0"/>
              <a:t>per Drag-and-Drop</a:t>
            </a:r>
          </a:p>
        </p:txBody>
      </p:sp>
      <p:sp>
        <p:nvSpPr>
          <p:cNvPr id="85" name="Foliennummer">
            <a:extLst>
              <a:ext uri="{FF2B5EF4-FFF2-40B4-BE49-F238E27FC236}">
                <a16:creationId xmlns:a16="http://schemas.microsoft.com/office/drawing/2014/main" id="{F4CDEFB2-C461-4969-88AD-85B6EB154420}"/>
              </a:ext>
            </a:extLst>
          </p:cNvPr>
          <p:cNvSpPr>
            <a:spLocks noGrp="1"/>
          </p:cNvSpPr>
          <p:nvPr userDrawn="1">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918C62F-4D29-4140-9216-52A82AE17DED}"/>
              </a:ext>
            </a:extLst>
          </p:cNvPr>
          <p:cNvSpPr>
            <a:spLocks noGrp="1"/>
          </p:cNvSpPr>
          <p:nvPr userDrawn="1">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grpSp>
        <p:nvGrpSpPr>
          <p:cNvPr id="4" name="Gruppieren 3">
            <a:extLst>
              <a:ext uri="{FF2B5EF4-FFF2-40B4-BE49-F238E27FC236}">
                <a16:creationId xmlns:a16="http://schemas.microsoft.com/office/drawing/2014/main" id="{D39BE704-0EC9-48FB-B5F2-FB471CB784BA}"/>
              </a:ext>
            </a:extLst>
          </p:cNvPr>
          <p:cNvGrpSpPr/>
          <p:nvPr userDrawn="1"/>
        </p:nvGrpSpPr>
        <p:grpSpPr>
          <a:xfrm>
            <a:off x="-1548000" y="-360000"/>
            <a:ext cx="15804000" cy="1584000"/>
            <a:chOff x="-1548000" y="-360000"/>
            <a:chExt cx="15804000" cy="1584000"/>
          </a:xfrm>
        </p:grpSpPr>
        <p:sp>
          <p:nvSpPr>
            <p:cNvPr id="88" name="Zurücksetzen">
              <a:extLst>
                <a:ext uri="{FF2B5EF4-FFF2-40B4-BE49-F238E27FC236}">
                  <a16:creationId xmlns:a16="http://schemas.microsoft.com/office/drawing/2014/main" id="{01AE8D6B-7C4B-F4AA-7EDA-EAD9B049354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89" name="Layoutwechsel">
              <a:extLst>
                <a:ext uri="{FF2B5EF4-FFF2-40B4-BE49-F238E27FC236}">
                  <a16:creationId xmlns:a16="http://schemas.microsoft.com/office/drawing/2014/main" id="{2A2B7685-3CB2-1B91-71F3-14EFFF3B9C2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90" name="Hilfslinien">
              <a:extLst>
                <a:ext uri="{FF2B5EF4-FFF2-40B4-BE49-F238E27FC236}">
                  <a16:creationId xmlns:a16="http://schemas.microsoft.com/office/drawing/2014/main" id="{1D2980FF-3C22-42F9-835B-9C3894E9ACD5}"/>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1" name="Hilfslinien">
              <a:extLst>
                <a:ext uri="{FF2B5EF4-FFF2-40B4-BE49-F238E27FC236}">
                  <a16:creationId xmlns:a16="http://schemas.microsoft.com/office/drawing/2014/main" id="{2F80F646-EC1A-6D6E-6CB2-FDCC02180B7B}"/>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4" name="Logo">
              <a:extLst>
                <a:ext uri="{FF2B5EF4-FFF2-40B4-BE49-F238E27FC236}">
                  <a16:creationId xmlns:a16="http://schemas.microsoft.com/office/drawing/2014/main" id="{CF062858-4440-40CC-A406-3A498428C29E}"/>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1" baseline="0" dirty="0">
                  <a:solidFill>
                    <a:schemeClr val="tx1"/>
                  </a:solidFill>
                  <a:latin typeface="+mn-lt"/>
                </a:rPr>
                <a:t>Zum Platzieren </a:t>
              </a:r>
              <a:r>
                <a:rPr lang="de-DE" sz="1000" b="0" baseline="0" dirty="0">
                  <a:solidFill>
                    <a:schemeClr val="tx1"/>
                  </a:solidFill>
                  <a:latin typeface="+mn-lt"/>
                </a:rPr>
                <a:t>das Zusatzlogo per Drag-and-Drop einfügen. </a:t>
              </a:r>
              <a:r>
                <a:rPr lang="de-DE" sz="1000" b="1" baseline="0" dirty="0">
                  <a:solidFill>
                    <a:schemeClr val="tx1"/>
                  </a:solidFill>
                  <a:latin typeface="+mn-lt"/>
                </a:rPr>
                <a:t>Beim Austauschen </a:t>
              </a:r>
              <a:r>
                <a:rPr lang="de-DE" sz="1000" b="0" baseline="0" dirty="0">
                  <a:solidFill>
                    <a:schemeClr val="tx1"/>
                  </a:solidFill>
                  <a:latin typeface="+mn-lt"/>
                </a:rPr>
                <a:t>das bereits platzierte Logo zunächst löschen und dann ein neues Zusatzlogo einfügen.</a:t>
              </a:r>
            </a:p>
          </p:txBody>
        </p:sp>
      </p:grpSp>
    </p:spTree>
    <p:extLst>
      <p:ext uri="{BB962C8B-B14F-4D97-AF65-F5344CB8AC3E}">
        <p14:creationId xmlns:p14="http://schemas.microsoft.com/office/powerpoint/2010/main" val="162569523"/>
      </p:ext>
    </p:extLst>
  </p:cSld>
  <p:clrMapOvr>
    <a:masterClrMapping/>
  </p:clrMapOvr>
  <p:extLst>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A)">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DD7AB4DE-1BA4-A859-16C8-EA3F1E8719B6}"/>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FBABA767-D438-7298-B061-69C5346BB99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F7817E7-B90E-E4FF-346A-A812D3D9739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A2950C5F-854D-D365-C615-51EC6109F9F9}"/>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49BC80E-FF70-8342-9400-4EF908A6492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6" name="Regieanweisungen Bilder">
            <a:extLst>
              <a:ext uri="{FF2B5EF4-FFF2-40B4-BE49-F238E27FC236}">
                <a16:creationId xmlns:a16="http://schemas.microsoft.com/office/drawing/2014/main" id="{A25B40B8-D56A-EAEA-803B-3039A09C917D}"/>
              </a:ext>
            </a:extLst>
          </p:cNvPr>
          <p:cNvGrpSpPr/>
          <p:nvPr userDrawn="1"/>
        </p:nvGrpSpPr>
        <p:grpSpPr>
          <a:xfrm>
            <a:off x="12348000" y="2232000"/>
            <a:ext cx="1908000" cy="1648477"/>
            <a:chOff x="12348000" y="1295998"/>
            <a:chExt cx="1908000" cy="1648477"/>
          </a:xfrm>
        </p:grpSpPr>
        <p:sp>
          <p:nvSpPr>
            <p:cNvPr id="24" name="Bild austauschen">
              <a:extLst>
                <a:ext uri="{FF2B5EF4-FFF2-40B4-BE49-F238E27FC236}">
                  <a16:creationId xmlns:a16="http://schemas.microsoft.com/office/drawing/2014/main" id="{F8EA4FA8-627B-F401-1C1A-A771599AEC3F}"/>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25" name="Bildausschnitt">
              <a:extLst>
                <a:ext uri="{FF2B5EF4-FFF2-40B4-BE49-F238E27FC236}">
                  <a16:creationId xmlns:a16="http://schemas.microsoft.com/office/drawing/2014/main" id="{2588377B-869A-F7C2-CD51-5C5E7EF4F816}"/>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grpSp>
      <p:pic>
        <p:nvPicPr>
          <p:cNvPr id="15" name="Grafik">
            <a:extLst>
              <a:ext uri="{FF2B5EF4-FFF2-40B4-BE49-F238E27FC236}">
                <a16:creationId xmlns:a16="http://schemas.microsoft.com/office/drawing/2014/main" id="{B6C7AB2F-DA40-1CCD-8367-E2B037603C8A}"/>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4233937" y="464720"/>
            <a:ext cx="1608306" cy="940158"/>
          </a:xfrm>
          <a:prstGeom prst="rect">
            <a:avLst/>
          </a:prstGeom>
        </p:spPr>
      </p:pic>
      <p:pic>
        <p:nvPicPr>
          <p:cNvPr id="18" name="UNIVERSITÄT PADERBORN Logo">
            <a:extLst>
              <a:ext uri="{FF2B5EF4-FFF2-40B4-BE49-F238E27FC236}">
                <a16:creationId xmlns:a16="http://schemas.microsoft.com/office/drawing/2014/main" id="{563F8BCA-6F1E-DA7D-A1CB-C424A9A92E85}"/>
              </a:ext>
            </a:extLst>
          </p:cNvPr>
          <p:cNvPicPr>
            <a:picLocks noGrp="1" noRot="1" noChangeAspect="1" noMove="1" noResize="1" noEditPoints="1" noAdjustHandles="1" noChangeArrowheads="1" noChangeShapeType="1" noCrop="1"/>
          </p:cNvPicPr>
          <p:nvPr userDrawn="1"/>
        </p:nvPicPr>
        <p:blipFill>
          <a:blip r:embed="rId3"/>
          <a:srcRect/>
          <a:stretch/>
        </p:blipFill>
        <p:spPr>
          <a:xfrm>
            <a:off x="669499" y="431177"/>
            <a:ext cx="2584799" cy="1052305"/>
          </a:xfrm>
          <a:prstGeom prst="rect">
            <a:avLst/>
          </a:prstGeom>
        </p:spPr>
      </p:pic>
      <p:sp>
        <p:nvSpPr>
          <p:cNvPr id="10" name="Bild">
            <a:extLst>
              <a:ext uri="{FF2B5EF4-FFF2-40B4-BE49-F238E27FC236}">
                <a16:creationId xmlns:a16="http://schemas.microsoft.com/office/drawing/2014/main" id="{ECF817C3-9D9E-E8E2-874D-5C3730CBF3EF}"/>
              </a:ext>
            </a:extLst>
          </p:cNvPr>
          <p:cNvSpPr>
            <a:spLocks noGrp="1"/>
          </p:cNvSpPr>
          <p:nvPr>
            <p:ph type="pic" sz="quarter" idx="13" hasCustomPrompt="1"/>
          </p:nvPr>
        </p:nvSpPr>
        <p:spPr>
          <a:xfrm>
            <a:off x="0" y="0"/>
            <a:ext cx="12192000" cy="6858000"/>
          </a:xfrm>
          <a:custGeom>
            <a:avLst/>
            <a:gdLst>
              <a:gd name="connsiteX0" fmla="*/ 6210300 w 12192000"/>
              <a:gd name="connsiteY0" fmla="*/ 0 h 6858000"/>
              <a:gd name="connsiteX1" fmla="*/ 12192000 w 12192000"/>
              <a:gd name="connsiteY1" fmla="*/ 0 h 6858000"/>
              <a:gd name="connsiteX2" fmla="*/ 12192000 w 12192000"/>
              <a:gd name="connsiteY2" fmla="*/ 6858000 h 6858000"/>
              <a:gd name="connsiteX3" fmla="*/ 6210300 w 12192000"/>
              <a:gd name="connsiteY3" fmla="*/ 6858000 h 6858000"/>
              <a:gd name="connsiteX4" fmla="*/ 0 w 12192000"/>
              <a:gd name="connsiteY4" fmla="*/ 0 h 6858000"/>
              <a:gd name="connsiteX5" fmla="*/ 422274 w 12192000"/>
              <a:gd name="connsiteY5" fmla="*/ 0 h 6858000"/>
              <a:gd name="connsiteX6" fmla="*/ 422274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10300" y="0"/>
                </a:moveTo>
                <a:lnTo>
                  <a:pt x="12192000" y="0"/>
                </a:lnTo>
                <a:lnTo>
                  <a:pt x="12192000" y="6858000"/>
                </a:lnTo>
                <a:lnTo>
                  <a:pt x="6210300" y="6858000"/>
                </a:lnTo>
                <a:close/>
                <a:moveTo>
                  <a:pt x="0" y="0"/>
                </a:moveTo>
                <a:lnTo>
                  <a:pt x="422274" y="0"/>
                </a:lnTo>
                <a:lnTo>
                  <a:pt x="422274" y="6858000"/>
                </a:lnTo>
                <a:lnTo>
                  <a:pt x="0" y="6858000"/>
                </a:lnTo>
                <a:close/>
              </a:path>
            </a:pathLst>
          </a:custGeom>
          <a:solidFill>
            <a:schemeClr val="bg1">
              <a:lumMod val="95000"/>
            </a:schemeClr>
          </a:solidFill>
        </p:spPr>
        <p:txBody>
          <a:bodyPr wrap="square" lIns="6624000" anchor="ctr" anchorCtr="0">
            <a:noAutofit/>
          </a:bodyPr>
          <a:lstStyle>
            <a:lvl1pPr algn="l">
              <a:defRPr/>
            </a:lvl1pPr>
          </a:lstStyle>
          <a:p>
            <a:r>
              <a:rPr lang="de-DE" dirty="0"/>
              <a:t>Bild einfügen </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839788" y="5688013"/>
            <a:ext cx="5003800"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839788" y="3803651"/>
            <a:ext cx="5003800"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zur Präsentation</a:t>
            </a:r>
            <a:br>
              <a:rPr lang="de-DE" dirty="0"/>
            </a:br>
            <a:r>
              <a:rPr lang="de-DE" dirty="0"/>
              <a:t>Platzhalter für </a:t>
            </a:r>
            <a:br>
              <a:rPr lang="de-DE" dirty="0"/>
            </a:br>
            <a:r>
              <a:rPr lang="de-DE" dirty="0"/>
              <a:t>maximal vier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839788" y="2119591"/>
            <a:ext cx="5003800" cy="1225272"/>
          </a:xfrm>
        </p:spPr>
        <p:txBody>
          <a:bodyPr anchor="b"/>
          <a:lstStyle>
            <a:lvl1pPr algn="l">
              <a:defRPr sz="3500"/>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C4452043-65A5-4F92-AC6F-7916714D6737}"/>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E8F86F38-E26E-44B5-B25E-9442FAA84183}"/>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320890037"/>
      </p:ext>
    </p:extLst>
  </p:cSld>
  <p:clrMapOvr>
    <a:masterClrMapping/>
  </p:clrMapOvr>
  <p:extLst>
    <p:ext uri="{DCECCB84-F9BA-43D5-87BE-67443E8EF086}">
      <p15:sldGuideLst xmlns:p15="http://schemas.microsoft.com/office/powerpoint/2012/main">
        <p15:guide id="1" orient="horz" pos="2107">
          <p15:clr>
            <a:srgbClr val="000000"/>
          </p15:clr>
        </p15:guide>
        <p15:guide id="2" pos="529" userDrawn="1">
          <p15:clr>
            <a:srgbClr val="000000"/>
          </p15:clr>
        </p15:guide>
        <p15:guide id="3" pos="3681" userDrawn="1">
          <p15:clr>
            <a:srgbClr val="000000"/>
          </p15:clr>
        </p15:guide>
        <p15:guide id="4" orient="horz" pos="2396">
          <p15:clr>
            <a:srgbClr val="000000"/>
          </p15:clr>
        </p15:guide>
        <p15:guide id="5" orient="horz" pos="3583">
          <p15:clr>
            <a:srgbClr val="00000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B)">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77EDE39F-EEED-97C6-B8EB-FA765B4DF7BD}"/>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1A832836-8ADC-D35E-E8EB-D460C143CD3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DCF6513-F1D4-3C3A-8069-5A3C9DAEED4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7030AE68-D2FE-AAED-7DC5-80BB8D7D797C}"/>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9EDFAA0-0A4E-9DDB-9037-48148676C10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4" name="Regieanweisungen Bilder">
            <a:extLst>
              <a:ext uri="{FF2B5EF4-FFF2-40B4-BE49-F238E27FC236}">
                <a16:creationId xmlns:a16="http://schemas.microsoft.com/office/drawing/2014/main" id="{531E4F5C-8714-80D0-89D4-5ACDAFB70F51}"/>
              </a:ext>
            </a:extLst>
          </p:cNvPr>
          <p:cNvGrpSpPr/>
          <p:nvPr userDrawn="1"/>
        </p:nvGrpSpPr>
        <p:grpSpPr>
          <a:xfrm>
            <a:off x="12348000" y="2232000"/>
            <a:ext cx="1908000" cy="1648477"/>
            <a:chOff x="12348000" y="1295998"/>
            <a:chExt cx="1908000" cy="1648477"/>
          </a:xfrm>
        </p:grpSpPr>
        <p:sp>
          <p:nvSpPr>
            <p:cNvPr id="25" name="Bild austauschen">
              <a:extLst>
                <a:ext uri="{FF2B5EF4-FFF2-40B4-BE49-F238E27FC236}">
                  <a16:creationId xmlns:a16="http://schemas.microsoft.com/office/drawing/2014/main" id="{6C95BF98-4BED-1485-3FF8-8364859D2816}"/>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neues Bild einfügen.</a:t>
              </a:r>
            </a:p>
          </p:txBody>
        </p:sp>
        <p:sp>
          <p:nvSpPr>
            <p:cNvPr id="26" name="Bildausschnitt">
              <a:extLst>
                <a:ext uri="{FF2B5EF4-FFF2-40B4-BE49-F238E27FC236}">
                  <a16:creationId xmlns:a16="http://schemas.microsoft.com/office/drawing/2014/main" id="{14B4C59F-54E2-791B-A964-9281B7456FB7}"/>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grpSp>
      <p:pic>
        <p:nvPicPr>
          <p:cNvPr id="12" name="Grafik">
            <a:extLst>
              <a:ext uri="{FF2B5EF4-FFF2-40B4-BE49-F238E27FC236}">
                <a16:creationId xmlns:a16="http://schemas.microsoft.com/office/drawing/2014/main" id="{3DF69A0F-8A71-0E8B-00BF-D5F450E6C3A5}"/>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5998677" y="932036"/>
            <a:ext cx="1608306" cy="940158"/>
          </a:xfrm>
          <a:prstGeom prst="rect">
            <a:avLst/>
          </a:prstGeom>
        </p:spPr>
      </p:pic>
      <p:pic>
        <p:nvPicPr>
          <p:cNvPr id="18" name="UNIVERSITÄT PADERBORN Logo">
            <a:extLst>
              <a:ext uri="{FF2B5EF4-FFF2-40B4-BE49-F238E27FC236}">
                <a16:creationId xmlns:a16="http://schemas.microsoft.com/office/drawing/2014/main" id="{1F5D8084-ED26-D704-D7CB-B0EE8182D133}"/>
              </a:ext>
            </a:extLst>
          </p:cNvPr>
          <p:cNvPicPr>
            <a:picLocks noGrp="1" noRot="1" noChangeAspect="1" noMove="1" noResize="1" noEditPoints="1" noAdjustHandles="1" noChangeArrowheads="1" noChangeShapeType="1" noCrop="1"/>
          </p:cNvPicPr>
          <p:nvPr userDrawn="1"/>
        </p:nvPicPr>
        <p:blipFill>
          <a:blip r:embed="rId3"/>
          <a:srcRect/>
          <a:stretch/>
        </p:blipFill>
        <p:spPr>
          <a:xfrm>
            <a:off x="846859" y="879772"/>
            <a:ext cx="2584799" cy="1052305"/>
          </a:xfrm>
          <a:prstGeom prst="rect">
            <a:avLst/>
          </a:prstGeom>
        </p:spPr>
      </p:pic>
      <p:sp>
        <p:nvSpPr>
          <p:cNvPr id="9" name="Bild">
            <a:extLst>
              <a:ext uri="{FF2B5EF4-FFF2-40B4-BE49-F238E27FC236}">
                <a16:creationId xmlns:a16="http://schemas.microsoft.com/office/drawing/2014/main" id="{E45B2726-0AE6-B3E0-C84F-490B0585483C}"/>
              </a:ext>
            </a:extLst>
          </p:cNvPr>
          <p:cNvSpPr>
            <a:spLocks noGrp="1"/>
          </p:cNvSpPr>
          <p:nvPr>
            <p:ph type="pic" sz="quarter" idx="13" hasCustomPrompt="1"/>
          </p:nvPr>
        </p:nvSpPr>
        <p:spPr>
          <a:xfrm>
            <a:off x="0" y="0"/>
            <a:ext cx="12192000" cy="6858000"/>
          </a:xfrm>
          <a:custGeom>
            <a:avLst/>
            <a:gdLst>
              <a:gd name="connsiteX0" fmla="*/ 622440 w 12192000"/>
              <a:gd name="connsiteY0" fmla="*/ 623520 h 6858000"/>
              <a:gd name="connsiteX1" fmla="*/ 622440 w 12192000"/>
              <a:gd name="connsiteY1" fmla="*/ 6234480 h 6858000"/>
              <a:gd name="connsiteX2" fmla="*/ 8003160 w 12192000"/>
              <a:gd name="connsiteY2" fmla="*/ 6234480 h 6858000"/>
              <a:gd name="connsiteX3" fmla="*/ 8003160 w 12192000"/>
              <a:gd name="connsiteY3" fmla="*/ 62352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2440" y="623520"/>
                </a:moveTo>
                <a:lnTo>
                  <a:pt x="622440" y="6234480"/>
                </a:lnTo>
                <a:lnTo>
                  <a:pt x="8003160" y="6234480"/>
                </a:lnTo>
                <a:lnTo>
                  <a:pt x="8003160" y="623520"/>
                </a:lnTo>
                <a:close/>
                <a:moveTo>
                  <a:pt x="0" y="0"/>
                </a:moveTo>
                <a:lnTo>
                  <a:pt x="12192000" y="0"/>
                </a:lnTo>
                <a:lnTo>
                  <a:pt x="12192000" y="6858000"/>
                </a:lnTo>
                <a:lnTo>
                  <a:pt x="0" y="6858000"/>
                </a:lnTo>
                <a:close/>
              </a:path>
            </a:pathLst>
          </a:custGeom>
          <a:solidFill>
            <a:schemeClr val="bg1">
              <a:lumMod val="95000"/>
            </a:schemeClr>
          </a:solidFill>
        </p:spPr>
        <p:txBody>
          <a:bodyPr wrap="square" lIns="8388000" anchor="ctr" anchorCtr="0">
            <a:noAutofit/>
          </a:bodyPr>
          <a:lstStyle>
            <a:lvl1pPr algn="l">
              <a:defRPr/>
            </a:lvl1pPr>
          </a:lstStyle>
          <a:p>
            <a:r>
              <a:rPr lang="de-DE" dirty="0"/>
              <a:t>Bild einfügen</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019175" y="5380037"/>
            <a:ext cx="6589713" cy="360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 ∙ 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019176" y="4114799"/>
            <a:ext cx="6587808" cy="1008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a:t>
            </a:r>
            <a:br>
              <a:rPr lang="de-DE" dirty="0"/>
            </a:br>
            <a:r>
              <a:rPr lang="de-DE" dirty="0"/>
              <a:t>zur Präsentation</a:t>
            </a:r>
            <a:br>
              <a:rPr lang="de-DE" dirty="0"/>
            </a:br>
            <a:r>
              <a:rPr lang="de-DE" dirty="0"/>
              <a:t>maximal drei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019176" y="2448001"/>
            <a:ext cx="6589712" cy="1222300"/>
          </a:xfrm>
        </p:spPr>
        <p:txBody>
          <a:bodyPr anchor="b"/>
          <a:lstStyle>
            <a:lvl1pPr algn="l">
              <a:defRPr sz="3500"/>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F9586483-1E9B-488E-9A15-4EAB011AB38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15D4D402-4E65-484F-B4A2-90107F4C4C3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804140637"/>
      </p:ext>
    </p:extLst>
  </p:cSld>
  <p:clrMapOvr>
    <a:masterClrMapping/>
  </p:clrMapOvr>
  <p:extLst>
    <p:ext uri="{DCECCB84-F9BA-43D5-87BE-67443E8EF086}">
      <p15:sldGuideLst xmlns:p15="http://schemas.microsoft.com/office/powerpoint/2012/main">
        <p15:guide id="1" orient="horz" pos="2312" userDrawn="1">
          <p15:clr>
            <a:srgbClr val="000000"/>
          </p15:clr>
        </p15:guide>
        <p15:guide id="2" pos="642" userDrawn="1">
          <p15:clr>
            <a:srgbClr val="000000"/>
          </p15:clr>
        </p15:guide>
        <p15:guide id="3" pos="4793" userDrawn="1">
          <p15:clr>
            <a:srgbClr val="000000"/>
          </p15:clr>
        </p15:guide>
        <p15:guide id="4" orient="horz" pos="2592" userDrawn="1">
          <p15:clr>
            <a:srgbClr val="000000"/>
          </p15:clr>
        </p15:guide>
        <p15:guide id="5" orient="horz" pos="3389" userDrawn="1">
          <p15:clr>
            <a:srgbClr val="00000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Gliederun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8543F809-F283-4591-9AB9-A57ACC74D519}"/>
              </a:ext>
            </a:extLst>
          </p:cNvPr>
          <p:cNvGrpSpPr/>
          <p:nvPr userDrawn="1"/>
        </p:nvGrpSpPr>
        <p:grpSpPr>
          <a:xfrm>
            <a:off x="-2124000" y="-360000"/>
            <a:ext cx="16380000" cy="7596000"/>
            <a:chOff x="-2124000" y="-360000"/>
            <a:chExt cx="16380000" cy="7596000"/>
          </a:xfrm>
        </p:grpSpPr>
        <p:sp>
          <p:nvSpPr>
            <p:cNvPr id="154" name="Fußzeile">
              <a:extLst>
                <a:ext uri="{FF2B5EF4-FFF2-40B4-BE49-F238E27FC236}">
                  <a16:creationId xmlns:a16="http://schemas.microsoft.com/office/drawing/2014/main" id="{DD6816FB-28A7-D19F-C7D8-C2124166C281}"/>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55" name="Text // Listenebene erhöhen">
              <a:extLst>
                <a:ext uri="{FF2B5EF4-FFF2-40B4-BE49-F238E27FC236}">
                  <a16:creationId xmlns:a16="http://schemas.microsoft.com/office/drawing/2014/main" id="{53FD96C0-4E7C-68A8-8E50-E59331BEA36E}"/>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156" name="Text // Listenebene verringern">
              <a:extLst>
                <a:ext uri="{FF2B5EF4-FFF2-40B4-BE49-F238E27FC236}">
                  <a16:creationId xmlns:a16="http://schemas.microsoft.com/office/drawing/2014/main" id="{13BB661C-BD72-417F-F32C-D273CB0A8C3E}"/>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157" name="Listenebenen">
              <a:extLst>
                <a:ext uri="{FF2B5EF4-FFF2-40B4-BE49-F238E27FC236}">
                  <a16:creationId xmlns:a16="http://schemas.microsoft.com/office/drawing/2014/main" id="{CF4C12D6-290A-0861-4B81-2F0BD9B12CA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158" name="Bild // Listenebene verringern">
              <a:extLst>
                <a:ext uri="{FF2B5EF4-FFF2-40B4-BE49-F238E27FC236}">
                  <a16:creationId xmlns:a16="http://schemas.microsoft.com/office/drawing/2014/main" id="{2E0D4762-A1D1-D2B0-F374-769478824DDF}"/>
                </a:ext>
              </a:extLst>
            </p:cNvPr>
            <p:cNvPicPr>
              <a:picLocks noChangeAspect="1"/>
            </p:cNvPicPr>
            <p:nvPr userDrawn="1"/>
          </p:nvPicPr>
          <p:blipFill>
            <a:blip r:embed="rId2"/>
            <a:stretch>
              <a:fillRect/>
            </a:stretch>
          </p:blipFill>
          <p:spPr>
            <a:xfrm>
              <a:off x="-1071360" y="3564000"/>
              <a:ext cx="855360" cy="396000"/>
            </a:xfrm>
            <a:prstGeom prst="rect">
              <a:avLst/>
            </a:prstGeom>
            <a:solidFill>
              <a:srgbClr val="E9ECF0"/>
            </a:solidFill>
          </p:spPr>
        </p:pic>
        <p:pic>
          <p:nvPicPr>
            <p:cNvPr id="159" name="Bild // Listenebene erhöhen">
              <a:extLst>
                <a:ext uri="{FF2B5EF4-FFF2-40B4-BE49-F238E27FC236}">
                  <a16:creationId xmlns:a16="http://schemas.microsoft.com/office/drawing/2014/main" id="{8AF08525-CDE6-EA7F-4FF0-633F7EC5F01F}"/>
                </a:ext>
              </a:extLst>
            </p:cNvPr>
            <p:cNvPicPr>
              <a:picLocks noChangeAspect="1"/>
            </p:cNvPicPr>
            <p:nvPr userDrawn="1"/>
          </p:nvPicPr>
          <p:blipFill>
            <a:blip r:embed="rId3"/>
            <a:stretch>
              <a:fillRect/>
            </a:stretch>
          </p:blipFill>
          <p:spPr>
            <a:xfrm>
              <a:off x="-1071360" y="3096000"/>
              <a:ext cx="855360" cy="396000"/>
            </a:xfrm>
            <a:prstGeom prst="rect">
              <a:avLst/>
            </a:prstGeom>
            <a:solidFill>
              <a:srgbClr val="E9ECF0"/>
            </a:solidFill>
          </p:spPr>
        </p:pic>
        <p:sp>
          <p:nvSpPr>
            <p:cNvPr id="160" name="Zurücksetzen">
              <a:extLst>
                <a:ext uri="{FF2B5EF4-FFF2-40B4-BE49-F238E27FC236}">
                  <a16:creationId xmlns:a16="http://schemas.microsoft.com/office/drawing/2014/main" id="{99E02EF9-5A7D-CABC-6146-0F105B33666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61" name="Layoutwechsel">
              <a:extLst>
                <a:ext uri="{FF2B5EF4-FFF2-40B4-BE49-F238E27FC236}">
                  <a16:creationId xmlns:a16="http://schemas.microsoft.com/office/drawing/2014/main" id="{AF8BF225-4143-D9A9-6526-4472FF3B831A}"/>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62" name="Hilfslinien">
              <a:extLst>
                <a:ext uri="{FF2B5EF4-FFF2-40B4-BE49-F238E27FC236}">
                  <a16:creationId xmlns:a16="http://schemas.microsoft.com/office/drawing/2014/main" id="{FDA41B54-9E59-FF36-7237-481A46FF36F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3" name="Hilfslinien">
              <a:extLst>
                <a:ext uri="{FF2B5EF4-FFF2-40B4-BE49-F238E27FC236}">
                  <a16:creationId xmlns:a16="http://schemas.microsoft.com/office/drawing/2014/main" id="{84411374-A5AA-7529-2B09-48846ECD7CF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165" name="Listenebenen">
              <a:extLst>
                <a:ext uri="{FF2B5EF4-FFF2-40B4-BE49-F238E27FC236}">
                  <a16:creationId xmlns:a16="http://schemas.microsoft.com/office/drawing/2014/main" id="{6420F11E-A459-6AAB-1507-C2CD7C9F8EC7}"/>
                </a:ext>
              </a:extLst>
            </p:cNvPr>
            <p:cNvSpPr txBox="1"/>
            <p:nvPr userDrawn="1"/>
          </p:nvSpPr>
          <p:spPr>
            <a:xfrm rot="10800000" flipH="1" flipV="1">
              <a:off x="-2124000" y="4037586"/>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166" name="Bild // Listenebene">
              <a:extLst>
                <a:ext uri="{FF2B5EF4-FFF2-40B4-BE49-F238E27FC236}">
                  <a16:creationId xmlns:a16="http://schemas.microsoft.com/office/drawing/2014/main" id="{162840EB-4077-F08D-D526-A56B6292664B}"/>
                </a:ext>
              </a:extLst>
            </p:cNvPr>
            <p:cNvPicPr>
              <a:picLocks noChangeAspect="1"/>
            </p:cNvPicPr>
            <p:nvPr userDrawn="1"/>
          </p:nvPicPr>
          <p:blipFill>
            <a:blip r:embed="rId4"/>
            <a:srcRect/>
            <a:stretch/>
          </p:blipFill>
          <p:spPr>
            <a:xfrm>
              <a:off x="-1071360" y="4829586"/>
              <a:ext cx="855360" cy="383075"/>
            </a:xfrm>
            <a:prstGeom prst="rect">
              <a:avLst/>
            </a:prstGeom>
            <a:solidFill>
              <a:srgbClr val="E9ECF0"/>
            </a:solidFill>
          </p:spPr>
        </p:pic>
        <p:sp>
          <p:nvSpPr>
            <p:cNvPr id="167" name="X">
              <a:extLst>
                <a:ext uri="{FF2B5EF4-FFF2-40B4-BE49-F238E27FC236}">
                  <a16:creationId xmlns:a16="http://schemas.microsoft.com/office/drawing/2014/main" id="{71EB6E7A-D6F8-D02A-4E4D-2912E53FD8B7}"/>
                </a:ext>
              </a:extLst>
            </p:cNvPr>
            <p:cNvSpPr txBox="1"/>
            <p:nvPr userDrawn="1"/>
          </p:nvSpPr>
          <p:spPr>
            <a:xfrm rot="10800000" flipH="1" flipV="1">
              <a:off x="-1071360" y="4824436"/>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grpSp>
        <p:nvGrpSpPr>
          <p:cNvPr id="38" name="Grafik">
            <a:extLst>
              <a:ext uri="{FF2B5EF4-FFF2-40B4-BE49-F238E27FC236}">
                <a16:creationId xmlns:a16="http://schemas.microsoft.com/office/drawing/2014/main" id="{808DE27C-9650-A694-A417-BCFEB8AE62BE}"/>
              </a:ext>
            </a:extLst>
          </p:cNvPr>
          <p:cNvGrpSpPr>
            <a:grpSpLocks noGrp="1" noUngrp="1" noRot="1" noChangeAspect="1" noMove="1" noResize="1"/>
          </p:cNvGrpSpPr>
          <p:nvPr userDrawn="1"/>
        </p:nvGrpSpPr>
        <p:grpSpPr bwMode="auto">
          <a:xfrm>
            <a:off x="0" y="644525"/>
            <a:ext cx="12192000" cy="6213475"/>
            <a:chOff x="2" y="406"/>
            <a:chExt cx="7680" cy="3914"/>
          </a:xfrm>
        </p:grpSpPr>
        <p:sp>
          <p:nvSpPr>
            <p:cNvPr id="40" name="Freeform 5">
              <a:extLst>
                <a:ext uri="{FF2B5EF4-FFF2-40B4-BE49-F238E27FC236}">
                  <a16:creationId xmlns:a16="http://schemas.microsoft.com/office/drawing/2014/main" id="{889415D0-6904-5268-880C-25C8383C6C2E}"/>
                </a:ext>
              </a:extLst>
            </p:cNvPr>
            <p:cNvSpPr>
              <a:spLocks noGrp="1" noRot="1" noMove="1" noResize="1" noEditPoints="1" noAdjustHandles="1" noChangeArrowheads="1" noChangeShapeType="1"/>
            </p:cNvSpPr>
            <p:nvPr userDrawn="1"/>
          </p:nvSpPr>
          <p:spPr bwMode="auto">
            <a:xfrm>
              <a:off x="630"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6">
              <a:extLst>
                <a:ext uri="{FF2B5EF4-FFF2-40B4-BE49-F238E27FC236}">
                  <a16:creationId xmlns:a16="http://schemas.microsoft.com/office/drawing/2014/main" id="{E76F3514-5CDE-0FD7-E2BF-7B116D062AB4}"/>
                </a:ext>
              </a:extLst>
            </p:cNvPr>
            <p:cNvSpPr>
              <a:spLocks noGrp="1" noRot="1" noMove="1" noResize="1" noEditPoints="1" noAdjustHandles="1" noChangeArrowheads="1" noChangeShapeType="1"/>
            </p:cNvSpPr>
            <p:nvPr userDrawn="1"/>
          </p:nvSpPr>
          <p:spPr bwMode="auto">
            <a:xfrm>
              <a:off x="128" y="3342"/>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7">
              <a:extLst>
                <a:ext uri="{FF2B5EF4-FFF2-40B4-BE49-F238E27FC236}">
                  <a16:creationId xmlns:a16="http://schemas.microsoft.com/office/drawing/2014/main" id="{7EB50221-2E0E-42E0-D9B4-492690A89C51}"/>
                </a:ext>
              </a:extLst>
            </p:cNvPr>
            <p:cNvSpPr>
              <a:spLocks noGrp="1" noRot="1" noMove="1" noResize="1" noEditPoints="1" noAdjustHandles="1" noChangeArrowheads="1" noChangeShapeType="1"/>
            </p:cNvSpPr>
            <p:nvPr userDrawn="1"/>
          </p:nvSpPr>
          <p:spPr bwMode="auto">
            <a:xfrm>
              <a:off x="379"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8">
              <a:extLst>
                <a:ext uri="{FF2B5EF4-FFF2-40B4-BE49-F238E27FC236}">
                  <a16:creationId xmlns:a16="http://schemas.microsoft.com/office/drawing/2014/main" id="{7705CFC6-2F56-6311-0FF0-97C8EA2B9480}"/>
                </a:ext>
              </a:extLst>
            </p:cNvPr>
            <p:cNvSpPr>
              <a:spLocks noGrp="1" noRot="1" noMove="1" noResize="1" noEditPoints="1" noAdjustHandles="1" noChangeArrowheads="1" noChangeShapeType="1"/>
            </p:cNvSpPr>
            <p:nvPr userDrawn="1"/>
          </p:nvSpPr>
          <p:spPr bwMode="auto">
            <a:xfrm>
              <a:off x="379"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9">
              <a:extLst>
                <a:ext uri="{FF2B5EF4-FFF2-40B4-BE49-F238E27FC236}">
                  <a16:creationId xmlns:a16="http://schemas.microsoft.com/office/drawing/2014/main" id="{7CAAC906-B610-E5DE-FB39-125CC7AB65BE}"/>
                </a:ext>
              </a:extLst>
            </p:cNvPr>
            <p:cNvSpPr>
              <a:spLocks noGrp="1" noRot="1" noMove="1" noResize="1" noEditPoints="1" noAdjustHandles="1" noChangeArrowheads="1" noChangeShapeType="1"/>
            </p:cNvSpPr>
            <p:nvPr userDrawn="1"/>
          </p:nvSpPr>
          <p:spPr bwMode="auto">
            <a:xfrm>
              <a:off x="379" y="3342"/>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10">
              <a:extLst>
                <a:ext uri="{FF2B5EF4-FFF2-40B4-BE49-F238E27FC236}">
                  <a16:creationId xmlns:a16="http://schemas.microsoft.com/office/drawing/2014/main" id="{18FE009B-A2D1-6658-6C30-E475136C8994}"/>
                </a:ext>
              </a:extLst>
            </p:cNvPr>
            <p:cNvSpPr>
              <a:spLocks noGrp="1" noRot="1" noMove="1" noResize="1" noEditPoints="1" noAdjustHandles="1" noChangeArrowheads="1" noChangeShapeType="1"/>
            </p:cNvSpPr>
            <p:nvPr userDrawn="1"/>
          </p:nvSpPr>
          <p:spPr bwMode="auto">
            <a:xfrm>
              <a:off x="128" y="3048"/>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11">
              <a:extLst>
                <a:ext uri="{FF2B5EF4-FFF2-40B4-BE49-F238E27FC236}">
                  <a16:creationId xmlns:a16="http://schemas.microsoft.com/office/drawing/2014/main" id="{0569AD59-7AD0-7B99-8186-9A3C52F69E42}"/>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12">
              <a:extLst>
                <a:ext uri="{FF2B5EF4-FFF2-40B4-BE49-F238E27FC236}">
                  <a16:creationId xmlns:a16="http://schemas.microsoft.com/office/drawing/2014/main" id="{04357F09-6516-04C0-8EA3-BAC47725D39F}"/>
                </a:ext>
              </a:extLst>
            </p:cNvPr>
            <p:cNvSpPr>
              <a:spLocks noGrp="1" noRot="1" noMove="1" noResize="1" noEditPoints="1" noAdjustHandles="1" noChangeArrowheads="1" noChangeShapeType="1"/>
            </p:cNvSpPr>
            <p:nvPr userDrawn="1"/>
          </p:nvSpPr>
          <p:spPr bwMode="auto">
            <a:xfrm>
              <a:off x="505" y="3439"/>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13">
              <a:extLst>
                <a:ext uri="{FF2B5EF4-FFF2-40B4-BE49-F238E27FC236}">
                  <a16:creationId xmlns:a16="http://schemas.microsoft.com/office/drawing/2014/main" id="{CB7AEA5D-6E49-00B9-2F2D-19A857769ACF}"/>
                </a:ext>
              </a:extLst>
            </p:cNvPr>
            <p:cNvSpPr>
              <a:spLocks noGrp="1" noRot="1" noMove="1" noResize="1" noEditPoints="1" noAdjustHandles="1" noChangeArrowheads="1" noChangeShapeType="1"/>
            </p:cNvSpPr>
            <p:nvPr userDrawn="1"/>
          </p:nvSpPr>
          <p:spPr bwMode="auto">
            <a:xfrm>
              <a:off x="505" y="3048"/>
              <a:ext cx="125"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14">
              <a:extLst>
                <a:ext uri="{FF2B5EF4-FFF2-40B4-BE49-F238E27FC236}">
                  <a16:creationId xmlns:a16="http://schemas.microsoft.com/office/drawing/2014/main" id="{94B7AFBE-11CC-C7AB-CF15-DAA524616E79}"/>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15">
              <a:extLst>
                <a:ext uri="{FF2B5EF4-FFF2-40B4-BE49-F238E27FC236}">
                  <a16:creationId xmlns:a16="http://schemas.microsoft.com/office/drawing/2014/main" id="{D73CCA9F-0B95-1A9F-DA99-10720065590E}"/>
                </a:ext>
              </a:extLst>
            </p:cNvPr>
            <p:cNvSpPr>
              <a:spLocks noGrp="1" noRot="1" noMove="1" noResize="1" noEditPoints="1" noAdjustHandles="1" noChangeArrowheads="1" noChangeShapeType="1"/>
            </p:cNvSpPr>
            <p:nvPr userDrawn="1"/>
          </p:nvSpPr>
          <p:spPr bwMode="auto">
            <a:xfrm>
              <a:off x="253"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16">
              <a:extLst>
                <a:ext uri="{FF2B5EF4-FFF2-40B4-BE49-F238E27FC236}">
                  <a16:creationId xmlns:a16="http://schemas.microsoft.com/office/drawing/2014/main" id="{4898C408-C15B-DC2B-689E-1FFC185BE5AE}"/>
                </a:ext>
              </a:extLst>
            </p:cNvPr>
            <p:cNvSpPr>
              <a:spLocks noGrp="1" noRot="1" noMove="1" noResize="1" noEditPoints="1" noAdjustHandles="1" noChangeArrowheads="1" noChangeShapeType="1"/>
            </p:cNvSpPr>
            <p:nvPr userDrawn="1"/>
          </p:nvSpPr>
          <p:spPr bwMode="auto">
            <a:xfrm>
              <a:off x="253" y="3244"/>
              <a:ext cx="126"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17">
              <a:extLst>
                <a:ext uri="{FF2B5EF4-FFF2-40B4-BE49-F238E27FC236}">
                  <a16:creationId xmlns:a16="http://schemas.microsoft.com/office/drawing/2014/main" id="{716AA207-5DFF-9719-ED85-30C3433DEC60}"/>
                </a:ext>
              </a:extLst>
            </p:cNvPr>
            <p:cNvSpPr>
              <a:spLocks noGrp="1" noRot="1" noMove="1" noResize="1" noEditPoints="1" noAdjustHandles="1" noChangeArrowheads="1" noChangeShapeType="1"/>
            </p:cNvSpPr>
            <p:nvPr userDrawn="1"/>
          </p:nvSpPr>
          <p:spPr bwMode="auto">
            <a:xfrm>
              <a:off x="379" y="2950"/>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18">
              <a:extLst>
                <a:ext uri="{FF2B5EF4-FFF2-40B4-BE49-F238E27FC236}">
                  <a16:creationId xmlns:a16="http://schemas.microsoft.com/office/drawing/2014/main" id="{5C5F7D7E-BBA1-58DF-1B97-B66731C43E06}"/>
                </a:ext>
              </a:extLst>
            </p:cNvPr>
            <p:cNvSpPr>
              <a:spLocks noGrp="1" noRot="1" noMove="1" noResize="1" noEditPoints="1" noAdjustHandles="1" noChangeArrowheads="1" noChangeShapeType="1"/>
            </p:cNvSpPr>
            <p:nvPr userDrawn="1"/>
          </p:nvSpPr>
          <p:spPr bwMode="auto">
            <a:xfrm>
              <a:off x="379" y="246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19">
              <a:extLst>
                <a:ext uri="{FF2B5EF4-FFF2-40B4-BE49-F238E27FC236}">
                  <a16:creationId xmlns:a16="http://schemas.microsoft.com/office/drawing/2014/main" id="{0F19E172-7E44-600B-A220-4CA5ACC87BCC}"/>
                </a:ext>
              </a:extLst>
            </p:cNvPr>
            <p:cNvSpPr>
              <a:spLocks noGrp="1" noRot="1" noMove="1" noResize="1" noEditPoints="1" noAdjustHandles="1" noChangeArrowheads="1" noChangeShapeType="1"/>
            </p:cNvSpPr>
            <p:nvPr userDrawn="1"/>
          </p:nvSpPr>
          <p:spPr bwMode="auto">
            <a:xfrm>
              <a:off x="630" y="275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0">
              <a:extLst>
                <a:ext uri="{FF2B5EF4-FFF2-40B4-BE49-F238E27FC236}">
                  <a16:creationId xmlns:a16="http://schemas.microsoft.com/office/drawing/2014/main" id="{710D9895-E0A9-A4C5-FAC5-2292C003A4EA}"/>
                </a:ext>
              </a:extLst>
            </p:cNvPr>
            <p:cNvSpPr>
              <a:spLocks noGrp="1" noRot="1" noMove="1" noResize="1" noEditPoints="1" noAdjustHandles="1" noChangeArrowheads="1" noChangeShapeType="1"/>
            </p:cNvSpPr>
            <p:nvPr userDrawn="1"/>
          </p:nvSpPr>
          <p:spPr bwMode="auto">
            <a:xfrm>
              <a:off x="128" y="2950"/>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1">
              <a:extLst>
                <a:ext uri="{FF2B5EF4-FFF2-40B4-BE49-F238E27FC236}">
                  <a16:creationId xmlns:a16="http://schemas.microsoft.com/office/drawing/2014/main" id="{91DEB165-849F-BA33-B246-C42EC3B4E31A}"/>
                </a:ext>
              </a:extLst>
            </p:cNvPr>
            <p:cNvSpPr>
              <a:spLocks noGrp="1" noRot="1" noMove="1" noResize="1" noEditPoints="1" noAdjustHandles="1" noChangeArrowheads="1" noChangeShapeType="1"/>
            </p:cNvSpPr>
            <p:nvPr userDrawn="1"/>
          </p:nvSpPr>
          <p:spPr bwMode="auto">
            <a:xfrm>
              <a:off x="630" y="255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2">
              <a:extLst>
                <a:ext uri="{FF2B5EF4-FFF2-40B4-BE49-F238E27FC236}">
                  <a16:creationId xmlns:a16="http://schemas.microsoft.com/office/drawing/2014/main" id="{5E558524-021E-121F-EE7C-39B057231C49}"/>
                </a:ext>
              </a:extLst>
            </p:cNvPr>
            <p:cNvSpPr>
              <a:spLocks noGrp="1" noRot="1" noMove="1" noResize="1" noEditPoints="1" noAdjustHandles="1" noChangeArrowheads="1" noChangeShapeType="1"/>
            </p:cNvSpPr>
            <p:nvPr userDrawn="1"/>
          </p:nvSpPr>
          <p:spPr bwMode="auto">
            <a:xfrm>
              <a:off x="505" y="3831"/>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3">
              <a:extLst>
                <a:ext uri="{FF2B5EF4-FFF2-40B4-BE49-F238E27FC236}">
                  <a16:creationId xmlns:a16="http://schemas.microsoft.com/office/drawing/2014/main" id="{8557AC78-0440-5205-BC92-EFDB50658D44}"/>
                </a:ext>
              </a:extLst>
            </p:cNvPr>
            <p:cNvSpPr>
              <a:spLocks noGrp="1" noRot="1" noMove="1" noResize="1" noEditPoints="1" noAdjustHandles="1" noChangeArrowheads="1" noChangeShapeType="1"/>
            </p:cNvSpPr>
            <p:nvPr userDrawn="1"/>
          </p:nvSpPr>
          <p:spPr bwMode="auto">
            <a:xfrm>
              <a:off x="756" y="1972"/>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4">
              <a:extLst>
                <a:ext uri="{FF2B5EF4-FFF2-40B4-BE49-F238E27FC236}">
                  <a16:creationId xmlns:a16="http://schemas.microsoft.com/office/drawing/2014/main" id="{D556FB83-CC16-70E9-FB19-77792E82EA47}"/>
                </a:ext>
              </a:extLst>
            </p:cNvPr>
            <p:cNvSpPr>
              <a:spLocks noGrp="1" noRot="1" noMove="1" noResize="1" noEditPoints="1" noAdjustHandles="1" noChangeArrowheads="1" noChangeShapeType="1"/>
            </p:cNvSpPr>
            <p:nvPr userDrawn="1"/>
          </p:nvSpPr>
          <p:spPr bwMode="auto">
            <a:xfrm>
              <a:off x="253" y="206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5">
              <a:extLst>
                <a:ext uri="{FF2B5EF4-FFF2-40B4-BE49-F238E27FC236}">
                  <a16:creationId xmlns:a16="http://schemas.microsoft.com/office/drawing/2014/main" id="{BD730EC0-AAC4-FC7B-9E74-99D107740C0A}"/>
                </a:ext>
              </a:extLst>
            </p:cNvPr>
            <p:cNvSpPr>
              <a:spLocks noGrp="1" noRot="1" noMove="1" noResize="1" noEditPoints="1" noAdjustHandles="1" noChangeArrowheads="1" noChangeShapeType="1"/>
            </p:cNvSpPr>
            <p:nvPr userDrawn="1"/>
          </p:nvSpPr>
          <p:spPr bwMode="auto">
            <a:xfrm>
              <a:off x="253" y="1972"/>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6">
              <a:extLst>
                <a:ext uri="{FF2B5EF4-FFF2-40B4-BE49-F238E27FC236}">
                  <a16:creationId xmlns:a16="http://schemas.microsoft.com/office/drawing/2014/main" id="{1B51EC18-4DBF-3DAB-2745-C85F4DEF4CDC}"/>
                </a:ext>
              </a:extLst>
            </p:cNvPr>
            <p:cNvSpPr>
              <a:spLocks noGrp="1" noRot="1" noMove="1" noResize="1" noEditPoints="1" noAdjustHandles="1" noChangeArrowheads="1" noChangeShapeType="1"/>
            </p:cNvSpPr>
            <p:nvPr userDrawn="1"/>
          </p:nvSpPr>
          <p:spPr bwMode="auto">
            <a:xfrm>
              <a:off x="128" y="206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27">
              <a:extLst>
                <a:ext uri="{FF2B5EF4-FFF2-40B4-BE49-F238E27FC236}">
                  <a16:creationId xmlns:a16="http://schemas.microsoft.com/office/drawing/2014/main" id="{A1C93734-BDA4-8D58-DA98-E37D3F1B5F1B}"/>
                </a:ext>
              </a:extLst>
            </p:cNvPr>
            <p:cNvSpPr>
              <a:spLocks noGrp="1" noRot="1" noMove="1" noResize="1" noEditPoints="1" noAdjustHandles="1" noChangeArrowheads="1" noChangeShapeType="1"/>
            </p:cNvSpPr>
            <p:nvPr userDrawn="1"/>
          </p:nvSpPr>
          <p:spPr bwMode="auto">
            <a:xfrm>
              <a:off x="253" y="255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8">
              <a:extLst>
                <a:ext uri="{FF2B5EF4-FFF2-40B4-BE49-F238E27FC236}">
                  <a16:creationId xmlns:a16="http://schemas.microsoft.com/office/drawing/2014/main" id="{D9AA2EA6-8F50-9FEB-9AFD-0D83DB695A06}"/>
                </a:ext>
              </a:extLst>
            </p:cNvPr>
            <p:cNvSpPr>
              <a:spLocks noGrp="1" noRot="1" noMove="1" noResize="1" noEditPoints="1" noAdjustHandles="1" noChangeArrowheads="1" noChangeShapeType="1"/>
            </p:cNvSpPr>
            <p:nvPr userDrawn="1"/>
          </p:nvSpPr>
          <p:spPr bwMode="auto">
            <a:xfrm>
              <a:off x="630" y="2265"/>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9">
              <a:extLst>
                <a:ext uri="{FF2B5EF4-FFF2-40B4-BE49-F238E27FC236}">
                  <a16:creationId xmlns:a16="http://schemas.microsoft.com/office/drawing/2014/main" id="{1CE277D4-2E0D-0607-918A-91C46DB93803}"/>
                </a:ext>
              </a:extLst>
            </p:cNvPr>
            <p:cNvSpPr>
              <a:spLocks noGrp="1" noRot="1" noMove="1" noResize="1" noEditPoints="1" noAdjustHandles="1" noChangeArrowheads="1" noChangeShapeType="1"/>
            </p:cNvSpPr>
            <p:nvPr userDrawn="1"/>
          </p:nvSpPr>
          <p:spPr bwMode="auto">
            <a:xfrm>
              <a:off x="756" y="255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30">
              <a:extLst>
                <a:ext uri="{FF2B5EF4-FFF2-40B4-BE49-F238E27FC236}">
                  <a16:creationId xmlns:a16="http://schemas.microsoft.com/office/drawing/2014/main" id="{D4EA613E-731C-D222-80FA-3B8BCBD9C148}"/>
                </a:ext>
              </a:extLst>
            </p:cNvPr>
            <p:cNvSpPr>
              <a:spLocks noGrp="1" noRot="1" noMove="1" noResize="1" noEditPoints="1" noAdjustHandles="1" noChangeArrowheads="1" noChangeShapeType="1"/>
            </p:cNvSpPr>
            <p:nvPr userDrawn="1"/>
          </p:nvSpPr>
          <p:spPr bwMode="auto">
            <a:xfrm>
              <a:off x="505" y="255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31">
              <a:extLst>
                <a:ext uri="{FF2B5EF4-FFF2-40B4-BE49-F238E27FC236}">
                  <a16:creationId xmlns:a16="http://schemas.microsoft.com/office/drawing/2014/main" id="{9054F729-9EB1-B7AA-736D-33541BED7DBA}"/>
                </a:ext>
              </a:extLst>
            </p:cNvPr>
            <p:cNvSpPr>
              <a:spLocks noGrp="1" noRot="1" noMove="1" noResize="1" noEditPoints="1" noAdjustHandles="1" noChangeArrowheads="1" noChangeShapeType="1"/>
            </p:cNvSpPr>
            <p:nvPr userDrawn="1"/>
          </p:nvSpPr>
          <p:spPr bwMode="auto">
            <a:xfrm>
              <a:off x="379" y="255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32">
              <a:extLst>
                <a:ext uri="{FF2B5EF4-FFF2-40B4-BE49-F238E27FC236}">
                  <a16:creationId xmlns:a16="http://schemas.microsoft.com/office/drawing/2014/main" id="{52DF3E7A-1D04-91B7-78ED-AB2FAC9BDC4D}"/>
                </a:ext>
              </a:extLst>
            </p:cNvPr>
            <p:cNvSpPr>
              <a:spLocks noGrp="1" noRot="1" noMove="1" noResize="1" noEditPoints="1" noAdjustHandles="1" noChangeArrowheads="1" noChangeShapeType="1"/>
            </p:cNvSpPr>
            <p:nvPr userDrawn="1"/>
          </p:nvSpPr>
          <p:spPr bwMode="auto">
            <a:xfrm>
              <a:off x="505" y="2167"/>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33">
              <a:extLst>
                <a:ext uri="{FF2B5EF4-FFF2-40B4-BE49-F238E27FC236}">
                  <a16:creationId xmlns:a16="http://schemas.microsoft.com/office/drawing/2014/main" id="{7403B6FF-832A-A49B-4151-22FE07E34BD5}"/>
                </a:ext>
              </a:extLst>
            </p:cNvPr>
            <p:cNvSpPr>
              <a:spLocks noGrp="1" noRot="1" noMove="1" noResize="1" noEditPoints="1" noAdjustHandles="1" noChangeArrowheads="1" noChangeShapeType="1"/>
            </p:cNvSpPr>
            <p:nvPr userDrawn="1"/>
          </p:nvSpPr>
          <p:spPr bwMode="auto">
            <a:xfrm>
              <a:off x="253" y="246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34">
              <a:extLst>
                <a:ext uri="{FF2B5EF4-FFF2-40B4-BE49-F238E27FC236}">
                  <a16:creationId xmlns:a16="http://schemas.microsoft.com/office/drawing/2014/main" id="{45A550A9-23E3-D0E2-52F0-3026904A3244}"/>
                </a:ext>
              </a:extLst>
            </p:cNvPr>
            <p:cNvSpPr>
              <a:spLocks noGrp="1" noRot="1" noMove="1" noResize="1" noEditPoints="1" noAdjustHandles="1" noChangeArrowheads="1" noChangeShapeType="1"/>
            </p:cNvSpPr>
            <p:nvPr userDrawn="1"/>
          </p:nvSpPr>
          <p:spPr bwMode="auto">
            <a:xfrm>
              <a:off x="253"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35">
              <a:extLst>
                <a:ext uri="{FF2B5EF4-FFF2-40B4-BE49-F238E27FC236}">
                  <a16:creationId xmlns:a16="http://schemas.microsoft.com/office/drawing/2014/main" id="{71E910F2-334A-9BB5-2079-902BB23DF0FD}"/>
                </a:ext>
              </a:extLst>
            </p:cNvPr>
            <p:cNvSpPr>
              <a:spLocks noGrp="1" noRot="1" noMove="1" noResize="1" noEditPoints="1" noAdjustHandles="1" noChangeArrowheads="1" noChangeShapeType="1"/>
            </p:cNvSpPr>
            <p:nvPr userDrawn="1"/>
          </p:nvSpPr>
          <p:spPr bwMode="auto">
            <a:xfrm>
              <a:off x="756"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36">
              <a:extLst>
                <a:ext uri="{FF2B5EF4-FFF2-40B4-BE49-F238E27FC236}">
                  <a16:creationId xmlns:a16="http://schemas.microsoft.com/office/drawing/2014/main" id="{F84B5825-A8F9-E6CF-7576-C85A5D8E6216}"/>
                </a:ext>
              </a:extLst>
            </p:cNvPr>
            <p:cNvSpPr>
              <a:spLocks noGrp="1" noRot="1" noMove="1" noResize="1" noEditPoints="1" noAdjustHandles="1" noChangeArrowheads="1" noChangeShapeType="1"/>
            </p:cNvSpPr>
            <p:nvPr userDrawn="1"/>
          </p:nvSpPr>
          <p:spPr bwMode="auto">
            <a:xfrm>
              <a:off x="379" y="226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37">
              <a:extLst>
                <a:ext uri="{FF2B5EF4-FFF2-40B4-BE49-F238E27FC236}">
                  <a16:creationId xmlns:a16="http://schemas.microsoft.com/office/drawing/2014/main" id="{B0E7C5BD-1982-BAF3-1784-77E6C2FEE574}"/>
                </a:ext>
              </a:extLst>
            </p:cNvPr>
            <p:cNvSpPr>
              <a:spLocks noGrp="1" noRot="1" noMove="1" noResize="1" noEditPoints="1" noAdjustHandles="1" noChangeArrowheads="1" noChangeShapeType="1"/>
            </p:cNvSpPr>
            <p:nvPr userDrawn="1"/>
          </p:nvSpPr>
          <p:spPr bwMode="auto">
            <a:xfrm>
              <a:off x="505" y="1678"/>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38">
              <a:extLst>
                <a:ext uri="{FF2B5EF4-FFF2-40B4-BE49-F238E27FC236}">
                  <a16:creationId xmlns:a16="http://schemas.microsoft.com/office/drawing/2014/main" id="{97789541-4259-AD1A-BDEB-BC4D399E2241}"/>
                </a:ext>
              </a:extLst>
            </p:cNvPr>
            <p:cNvSpPr>
              <a:spLocks noGrp="1" noRot="1" noMove="1" noResize="1" noEditPoints="1" noAdjustHandles="1" noChangeArrowheads="1" noChangeShapeType="1"/>
            </p:cNvSpPr>
            <p:nvPr userDrawn="1"/>
          </p:nvSpPr>
          <p:spPr bwMode="auto">
            <a:xfrm>
              <a:off x="505" y="1189"/>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39">
              <a:extLst>
                <a:ext uri="{FF2B5EF4-FFF2-40B4-BE49-F238E27FC236}">
                  <a16:creationId xmlns:a16="http://schemas.microsoft.com/office/drawing/2014/main" id="{604E9D41-D0BA-78D2-DD70-50A033390923}"/>
                </a:ext>
              </a:extLst>
            </p:cNvPr>
            <p:cNvSpPr>
              <a:spLocks noGrp="1" noRot="1" noMove="1" noResize="1" noEditPoints="1" noAdjustHandles="1" noChangeArrowheads="1" noChangeShapeType="1"/>
            </p:cNvSpPr>
            <p:nvPr userDrawn="1"/>
          </p:nvSpPr>
          <p:spPr bwMode="auto">
            <a:xfrm>
              <a:off x="630" y="1482"/>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40">
              <a:extLst>
                <a:ext uri="{FF2B5EF4-FFF2-40B4-BE49-F238E27FC236}">
                  <a16:creationId xmlns:a16="http://schemas.microsoft.com/office/drawing/2014/main" id="{295D2F61-0B52-7DEF-01D1-B07C6C6DBFC9}"/>
                </a:ext>
              </a:extLst>
            </p:cNvPr>
            <p:cNvSpPr>
              <a:spLocks noGrp="1" noRot="1" noMove="1" noResize="1" noEditPoints="1" noAdjustHandles="1" noChangeArrowheads="1" noChangeShapeType="1"/>
            </p:cNvSpPr>
            <p:nvPr userDrawn="1"/>
          </p:nvSpPr>
          <p:spPr bwMode="auto">
            <a:xfrm>
              <a:off x="379" y="148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41">
              <a:extLst>
                <a:ext uri="{FF2B5EF4-FFF2-40B4-BE49-F238E27FC236}">
                  <a16:creationId xmlns:a16="http://schemas.microsoft.com/office/drawing/2014/main" id="{23170752-3C11-712A-767D-E455F38439BB}"/>
                </a:ext>
              </a:extLst>
            </p:cNvPr>
            <p:cNvSpPr>
              <a:spLocks noGrp="1" noRot="1" noMove="1" noResize="1" noEditPoints="1" noAdjustHandles="1" noChangeArrowheads="1" noChangeShapeType="1"/>
            </p:cNvSpPr>
            <p:nvPr userDrawn="1"/>
          </p:nvSpPr>
          <p:spPr bwMode="auto">
            <a:xfrm>
              <a:off x="630" y="1385"/>
              <a:ext cx="126" cy="195"/>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42">
              <a:extLst>
                <a:ext uri="{FF2B5EF4-FFF2-40B4-BE49-F238E27FC236}">
                  <a16:creationId xmlns:a16="http://schemas.microsoft.com/office/drawing/2014/main" id="{6529DFD9-E71B-9F2C-C28F-1FE9741A33B4}"/>
                </a:ext>
              </a:extLst>
            </p:cNvPr>
            <p:cNvSpPr>
              <a:spLocks noGrp="1" noRot="1" noMove="1" noResize="1" noEditPoints="1" noAdjustHandles="1" noChangeArrowheads="1" noChangeShapeType="1"/>
            </p:cNvSpPr>
            <p:nvPr userDrawn="1"/>
          </p:nvSpPr>
          <p:spPr bwMode="auto">
            <a:xfrm>
              <a:off x="756" y="1091"/>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43">
              <a:extLst>
                <a:ext uri="{FF2B5EF4-FFF2-40B4-BE49-F238E27FC236}">
                  <a16:creationId xmlns:a16="http://schemas.microsoft.com/office/drawing/2014/main" id="{237E1518-8FA4-FA47-743C-6B5943D6AAA9}"/>
                </a:ext>
              </a:extLst>
            </p:cNvPr>
            <p:cNvSpPr>
              <a:spLocks noGrp="1" noRot="1" noMove="1" noResize="1" noEditPoints="1" noAdjustHandles="1" noChangeArrowheads="1" noChangeShapeType="1"/>
            </p:cNvSpPr>
            <p:nvPr userDrawn="1"/>
          </p:nvSpPr>
          <p:spPr bwMode="auto">
            <a:xfrm>
              <a:off x="379" y="1580"/>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44">
              <a:extLst>
                <a:ext uri="{FF2B5EF4-FFF2-40B4-BE49-F238E27FC236}">
                  <a16:creationId xmlns:a16="http://schemas.microsoft.com/office/drawing/2014/main" id="{FB930405-EE72-21FA-BA30-1EE8855F79F0}"/>
                </a:ext>
              </a:extLst>
            </p:cNvPr>
            <p:cNvSpPr>
              <a:spLocks noGrp="1" noRot="1" noMove="1" noResize="1" noEditPoints="1" noAdjustHandles="1" noChangeArrowheads="1" noChangeShapeType="1"/>
            </p:cNvSpPr>
            <p:nvPr userDrawn="1"/>
          </p:nvSpPr>
          <p:spPr bwMode="auto">
            <a:xfrm>
              <a:off x="630"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45">
              <a:extLst>
                <a:ext uri="{FF2B5EF4-FFF2-40B4-BE49-F238E27FC236}">
                  <a16:creationId xmlns:a16="http://schemas.microsoft.com/office/drawing/2014/main" id="{A0AC2713-1C1F-C68C-AFC4-9EB349C8AF1F}"/>
                </a:ext>
              </a:extLst>
            </p:cNvPr>
            <p:cNvSpPr>
              <a:spLocks noGrp="1" noRot="1" noMove="1" noResize="1" noEditPoints="1" noAdjustHandles="1" noChangeArrowheads="1" noChangeShapeType="1"/>
            </p:cNvSpPr>
            <p:nvPr userDrawn="1"/>
          </p:nvSpPr>
          <p:spPr bwMode="auto">
            <a:xfrm>
              <a:off x="505" y="187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46">
              <a:extLst>
                <a:ext uri="{FF2B5EF4-FFF2-40B4-BE49-F238E27FC236}">
                  <a16:creationId xmlns:a16="http://schemas.microsoft.com/office/drawing/2014/main" id="{32BB3B4A-6599-0741-58EE-A0EA287A2DA2}"/>
                </a:ext>
              </a:extLst>
            </p:cNvPr>
            <p:cNvSpPr>
              <a:spLocks noGrp="1" noRot="1" noMove="1" noResize="1" noEditPoints="1" noAdjustHandles="1" noChangeArrowheads="1" noChangeShapeType="1"/>
            </p:cNvSpPr>
            <p:nvPr userDrawn="1"/>
          </p:nvSpPr>
          <p:spPr bwMode="auto">
            <a:xfrm>
              <a:off x="128" y="1776"/>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47">
              <a:extLst>
                <a:ext uri="{FF2B5EF4-FFF2-40B4-BE49-F238E27FC236}">
                  <a16:creationId xmlns:a16="http://schemas.microsoft.com/office/drawing/2014/main" id="{EBCCC24F-3AB9-BDB7-56B0-DB0551E33D88}"/>
                </a:ext>
              </a:extLst>
            </p:cNvPr>
            <p:cNvSpPr>
              <a:spLocks noGrp="1" noRot="1" noMove="1" noResize="1" noEditPoints="1" noAdjustHandles="1" noChangeArrowheads="1" noChangeShapeType="1"/>
            </p:cNvSpPr>
            <p:nvPr userDrawn="1"/>
          </p:nvSpPr>
          <p:spPr bwMode="auto">
            <a:xfrm>
              <a:off x="379" y="177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48">
              <a:extLst>
                <a:ext uri="{FF2B5EF4-FFF2-40B4-BE49-F238E27FC236}">
                  <a16:creationId xmlns:a16="http://schemas.microsoft.com/office/drawing/2014/main" id="{F8054183-FFD4-85CB-2FA6-A365A4DF3369}"/>
                </a:ext>
              </a:extLst>
            </p:cNvPr>
            <p:cNvSpPr>
              <a:spLocks noGrp="1" noRot="1" noMove="1" noResize="1" noEditPoints="1" noAdjustHandles="1" noChangeArrowheads="1" noChangeShapeType="1"/>
            </p:cNvSpPr>
            <p:nvPr userDrawn="1"/>
          </p:nvSpPr>
          <p:spPr bwMode="auto">
            <a:xfrm>
              <a:off x="379"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49">
              <a:extLst>
                <a:ext uri="{FF2B5EF4-FFF2-40B4-BE49-F238E27FC236}">
                  <a16:creationId xmlns:a16="http://schemas.microsoft.com/office/drawing/2014/main" id="{8E1BE25F-53FD-4E95-6690-7FF2BBDA9AC5}"/>
                </a:ext>
              </a:extLst>
            </p:cNvPr>
            <p:cNvSpPr>
              <a:spLocks noGrp="1" noRot="1" noMove="1" noResize="1" noEditPoints="1" noAdjustHandles="1" noChangeArrowheads="1" noChangeShapeType="1"/>
            </p:cNvSpPr>
            <p:nvPr userDrawn="1"/>
          </p:nvSpPr>
          <p:spPr bwMode="auto">
            <a:xfrm>
              <a:off x="379" y="40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50">
              <a:extLst>
                <a:ext uri="{FF2B5EF4-FFF2-40B4-BE49-F238E27FC236}">
                  <a16:creationId xmlns:a16="http://schemas.microsoft.com/office/drawing/2014/main" id="{4B79C1D0-5FF8-DF20-D87F-C4A0CFAF50FB}"/>
                </a:ext>
              </a:extLst>
            </p:cNvPr>
            <p:cNvSpPr>
              <a:spLocks noGrp="1" noRot="1" noMove="1" noResize="1" noEditPoints="1" noAdjustHandles="1" noChangeArrowheads="1" noChangeShapeType="1"/>
            </p:cNvSpPr>
            <p:nvPr userDrawn="1"/>
          </p:nvSpPr>
          <p:spPr bwMode="auto">
            <a:xfrm>
              <a:off x="379" y="70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51">
              <a:extLst>
                <a:ext uri="{FF2B5EF4-FFF2-40B4-BE49-F238E27FC236}">
                  <a16:creationId xmlns:a16="http://schemas.microsoft.com/office/drawing/2014/main" id="{19BEDFE0-2C38-FA53-ACD4-CE1A948076F5}"/>
                </a:ext>
              </a:extLst>
            </p:cNvPr>
            <p:cNvSpPr>
              <a:spLocks noGrp="1" noRot="1" noMove="1" noResize="1" noEditPoints="1" noAdjustHandles="1" noChangeArrowheads="1" noChangeShapeType="1"/>
            </p:cNvSpPr>
            <p:nvPr userDrawn="1"/>
          </p:nvSpPr>
          <p:spPr bwMode="auto">
            <a:xfrm>
              <a:off x="2" y="343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52">
              <a:extLst>
                <a:ext uri="{FF2B5EF4-FFF2-40B4-BE49-F238E27FC236}">
                  <a16:creationId xmlns:a16="http://schemas.microsoft.com/office/drawing/2014/main" id="{74691AFD-622A-F6AB-85E1-74209A5076AA}"/>
                </a:ext>
              </a:extLst>
            </p:cNvPr>
            <p:cNvSpPr>
              <a:spLocks noGrp="1" noRot="1" noMove="1" noResize="1" noEditPoints="1" noAdjustHandles="1" noChangeArrowheads="1" noChangeShapeType="1"/>
            </p:cNvSpPr>
            <p:nvPr userDrawn="1"/>
          </p:nvSpPr>
          <p:spPr bwMode="auto">
            <a:xfrm>
              <a:off x="2"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53">
              <a:extLst>
                <a:ext uri="{FF2B5EF4-FFF2-40B4-BE49-F238E27FC236}">
                  <a16:creationId xmlns:a16="http://schemas.microsoft.com/office/drawing/2014/main" id="{2F604D8D-13E8-7086-D732-2D8CAD9EF62C}"/>
                </a:ext>
              </a:extLst>
            </p:cNvPr>
            <p:cNvSpPr>
              <a:spLocks noGrp="1" noRot="1" noMove="1" noResize="1" noEditPoints="1" noAdjustHandles="1" noChangeArrowheads="1" noChangeShapeType="1"/>
            </p:cNvSpPr>
            <p:nvPr userDrawn="1"/>
          </p:nvSpPr>
          <p:spPr bwMode="auto">
            <a:xfrm>
              <a:off x="2" y="3244"/>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54">
              <a:extLst>
                <a:ext uri="{FF2B5EF4-FFF2-40B4-BE49-F238E27FC236}">
                  <a16:creationId xmlns:a16="http://schemas.microsoft.com/office/drawing/2014/main" id="{CCD3D333-32EA-66A7-14E0-79AC03F948B0}"/>
                </a:ext>
              </a:extLst>
            </p:cNvPr>
            <p:cNvSpPr>
              <a:spLocks noGrp="1" noRot="1" noMove="1" noResize="1" noEditPoints="1" noAdjustHandles="1" noChangeArrowheads="1" noChangeShapeType="1"/>
            </p:cNvSpPr>
            <p:nvPr userDrawn="1"/>
          </p:nvSpPr>
          <p:spPr bwMode="auto">
            <a:xfrm>
              <a:off x="2" y="3342"/>
              <a:ext cx="126" cy="195"/>
            </a:xfrm>
            <a:custGeom>
              <a:avLst/>
              <a:gdLst>
                <a:gd name="T0" fmla="*/ 554 w 554"/>
                <a:gd name="T1" fmla="*/ 432 h 865"/>
                <a:gd name="T2" fmla="*/ 0 w 554"/>
                <a:gd name="T3" fmla="*/ 865 h 865"/>
                <a:gd name="T4" fmla="*/ 0 w 554"/>
                <a:gd name="T5" fmla="*/ 432 h 865"/>
                <a:gd name="T6" fmla="*/ 0 w 554"/>
                <a:gd name="T7" fmla="*/ 0 h 865"/>
                <a:gd name="T8" fmla="*/ 554 w 554"/>
                <a:gd name="T9" fmla="*/ 432 h 865"/>
              </a:gdLst>
              <a:ahLst/>
              <a:cxnLst>
                <a:cxn ang="0">
                  <a:pos x="T0" y="T1"/>
                </a:cxn>
                <a:cxn ang="0">
                  <a:pos x="T2" y="T3"/>
                </a:cxn>
                <a:cxn ang="0">
                  <a:pos x="T4" y="T5"/>
                </a:cxn>
                <a:cxn ang="0">
                  <a:pos x="T6" y="T7"/>
                </a:cxn>
                <a:cxn ang="0">
                  <a:pos x="T8" y="T9"/>
                </a:cxn>
              </a:cxnLst>
              <a:rect l="0" t="0" r="r" b="b"/>
              <a:pathLst>
                <a:path w="554" h="865">
                  <a:moveTo>
                    <a:pt x="554" y="432"/>
                  </a:moveTo>
                  <a:lnTo>
                    <a:pt x="0" y="865"/>
                  </a:lnTo>
                  <a:lnTo>
                    <a:pt x="0" y="432"/>
                  </a:lnTo>
                  <a:lnTo>
                    <a:pt x="0" y="0"/>
                  </a:lnTo>
                  <a:lnTo>
                    <a:pt x="554" y="432"/>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55">
              <a:extLst>
                <a:ext uri="{FF2B5EF4-FFF2-40B4-BE49-F238E27FC236}">
                  <a16:creationId xmlns:a16="http://schemas.microsoft.com/office/drawing/2014/main" id="{13FC95D8-2BD5-C057-DD06-F234728BDD50}"/>
                </a:ext>
              </a:extLst>
            </p:cNvPr>
            <p:cNvSpPr>
              <a:spLocks noGrp="1" noRot="1" noMove="1" noResize="1" noEditPoints="1" noAdjustHandles="1" noChangeArrowheads="1" noChangeShapeType="1"/>
            </p:cNvSpPr>
            <p:nvPr userDrawn="1"/>
          </p:nvSpPr>
          <p:spPr bwMode="auto">
            <a:xfrm>
              <a:off x="2"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56">
              <a:extLst>
                <a:ext uri="{FF2B5EF4-FFF2-40B4-BE49-F238E27FC236}">
                  <a16:creationId xmlns:a16="http://schemas.microsoft.com/office/drawing/2014/main" id="{5EE99876-E7F2-02E9-006A-98B2EEDB4F99}"/>
                </a:ext>
              </a:extLst>
            </p:cNvPr>
            <p:cNvSpPr>
              <a:spLocks noGrp="1" noRot="1" noMove="1" noResize="1" noEditPoints="1" noAdjustHandles="1" noChangeArrowheads="1" noChangeShapeType="1"/>
            </p:cNvSpPr>
            <p:nvPr userDrawn="1"/>
          </p:nvSpPr>
          <p:spPr bwMode="auto">
            <a:xfrm>
              <a:off x="2" y="255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57">
              <a:extLst>
                <a:ext uri="{FF2B5EF4-FFF2-40B4-BE49-F238E27FC236}">
                  <a16:creationId xmlns:a16="http://schemas.microsoft.com/office/drawing/2014/main" id="{F4D13F91-5306-067E-42DD-CF8B15EB5CD9}"/>
                </a:ext>
              </a:extLst>
            </p:cNvPr>
            <p:cNvSpPr>
              <a:spLocks noGrp="1" noRot="1" noMove="1" noResize="1" noEditPoints="1" noAdjustHandles="1" noChangeArrowheads="1" noChangeShapeType="1"/>
            </p:cNvSpPr>
            <p:nvPr userDrawn="1"/>
          </p:nvSpPr>
          <p:spPr bwMode="auto">
            <a:xfrm>
              <a:off x="2" y="2167"/>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58">
              <a:extLst>
                <a:ext uri="{FF2B5EF4-FFF2-40B4-BE49-F238E27FC236}">
                  <a16:creationId xmlns:a16="http://schemas.microsoft.com/office/drawing/2014/main" id="{8C86D225-4379-35EA-9FD1-5E8C2163FA20}"/>
                </a:ext>
              </a:extLst>
            </p:cNvPr>
            <p:cNvSpPr>
              <a:spLocks noGrp="1" noRot="1" noMove="1" noResize="1" noEditPoints="1" noAdjustHandles="1" noChangeArrowheads="1" noChangeShapeType="1"/>
            </p:cNvSpPr>
            <p:nvPr userDrawn="1"/>
          </p:nvSpPr>
          <p:spPr bwMode="auto">
            <a:xfrm>
              <a:off x="2"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59">
              <a:extLst>
                <a:ext uri="{FF2B5EF4-FFF2-40B4-BE49-F238E27FC236}">
                  <a16:creationId xmlns:a16="http://schemas.microsoft.com/office/drawing/2014/main" id="{34758338-F68D-827D-1B03-86E9E011E73E}"/>
                </a:ext>
              </a:extLst>
            </p:cNvPr>
            <p:cNvSpPr>
              <a:spLocks noGrp="1" noRot="1" noMove="1" noResize="1" noEditPoints="1" noAdjustHandles="1" noChangeArrowheads="1" noChangeShapeType="1"/>
            </p:cNvSpPr>
            <p:nvPr userDrawn="1"/>
          </p:nvSpPr>
          <p:spPr bwMode="auto">
            <a:xfrm>
              <a:off x="2" y="1874"/>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60">
              <a:extLst>
                <a:ext uri="{FF2B5EF4-FFF2-40B4-BE49-F238E27FC236}">
                  <a16:creationId xmlns:a16="http://schemas.microsoft.com/office/drawing/2014/main" id="{CEC5B7D1-6B50-B962-1AFA-5C891C2128A3}"/>
                </a:ext>
              </a:extLst>
            </p:cNvPr>
            <p:cNvSpPr>
              <a:spLocks noGrp="1" noRot="1" noMove="1" noResize="1" noEditPoints="1" noAdjustHandles="1" noChangeArrowheads="1" noChangeShapeType="1"/>
            </p:cNvSpPr>
            <p:nvPr userDrawn="1"/>
          </p:nvSpPr>
          <p:spPr bwMode="auto">
            <a:xfrm>
              <a:off x="128" y="700"/>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61">
              <a:extLst>
                <a:ext uri="{FF2B5EF4-FFF2-40B4-BE49-F238E27FC236}">
                  <a16:creationId xmlns:a16="http://schemas.microsoft.com/office/drawing/2014/main" id="{C8DF2262-4DF9-373B-84C3-2A09A4E0D4BC}"/>
                </a:ext>
              </a:extLst>
            </p:cNvPr>
            <p:cNvSpPr>
              <a:spLocks noGrp="1" noRot="1" noMove="1" noResize="1" noEditPoints="1" noAdjustHandles="1" noChangeArrowheads="1" noChangeShapeType="1"/>
            </p:cNvSpPr>
            <p:nvPr userDrawn="1"/>
          </p:nvSpPr>
          <p:spPr bwMode="auto">
            <a:xfrm>
              <a:off x="505" y="1287"/>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62">
              <a:extLst>
                <a:ext uri="{FF2B5EF4-FFF2-40B4-BE49-F238E27FC236}">
                  <a16:creationId xmlns:a16="http://schemas.microsoft.com/office/drawing/2014/main" id="{7F9F5B40-F33E-6B16-2989-19BE5118A328}"/>
                </a:ext>
              </a:extLst>
            </p:cNvPr>
            <p:cNvSpPr>
              <a:spLocks noGrp="1" noRot="1" noMove="1" noResize="1" noEditPoints="1" noAdjustHandles="1" noChangeArrowheads="1" noChangeShapeType="1"/>
            </p:cNvSpPr>
            <p:nvPr userDrawn="1"/>
          </p:nvSpPr>
          <p:spPr bwMode="auto">
            <a:xfrm>
              <a:off x="756"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63">
              <a:extLst>
                <a:ext uri="{FF2B5EF4-FFF2-40B4-BE49-F238E27FC236}">
                  <a16:creationId xmlns:a16="http://schemas.microsoft.com/office/drawing/2014/main" id="{8186AC56-06B8-50BA-BA34-8739207FD83B}"/>
                </a:ext>
              </a:extLst>
            </p:cNvPr>
            <p:cNvSpPr>
              <a:spLocks noGrp="1" noRot="1" noMove="1" noResize="1" noEditPoints="1" noAdjustHandles="1" noChangeArrowheads="1" noChangeShapeType="1"/>
            </p:cNvSpPr>
            <p:nvPr userDrawn="1"/>
          </p:nvSpPr>
          <p:spPr bwMode="auto">
            <a:xfrm>
              <a:off x="505" y="797"/>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64">
              <a:extLst>
                <a:ext uri="{FF2B5EF4-FFF2-40B4-BE49-F238E27FC236}">
                  <a16:creationId xmlns:a16="http://schemas.microsoft.com/office/drawing/2014/main" id="{7660B457-B91B-89BB-31F1-3C46F5DF20DE}"/>
                </a:ext>
              </a:extLst>
            </p:cNvPr>
            <p:cNvSpPr>
              <a:spLocks noGrp="1" noRot="1" noMove="1" noResize="1" noEditPoints="1" noAdjustHandles="1" noChangeArrowheads="1" noChangeShapeType="1"/>
            </p:cNvSpPr>
            <p:nvPr userDrawn="1"/>
          </p:nvSpPr>
          <p:spPr bwMode="auto">
            <a:xfrm>
              <a:off x="2"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65">
              <a:extLst>
                <a:ext uri="{FF2B5EF4-FFF2-40B4-BE49-F238E27FC236}">
                  <a16:creationId xmlns:a16="http://schemas.microsoft.com/office/drawing/2014/main" id="{F7677697-579C-6BA0-9734-387184906857}"/>
                </a:ext>
              </a:extLst>
            </p:cNvPr>
            <p:cNvSpPr>
              <a:spLocks noGrp="1" noRot="1" noMove="1" noResize="1" noEditPoints="1" noAdjustHandles="1" noChangeArrowheads="1" noChangeShapeType="1"/>
            </p:cNvSpPr>
            <p:nvPr userDrawn="1"/>
          </p:nvSpPr>
          <p:spPr bwMode="auto">
            <a:xfrm>
              <a:off x="253" y="128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66">
              <a:extLst>
                <a:ext uri="{FF2B5EF4-FFF2-40B4-BE49-F238E27FC236}">
                  <a16:creationId xmlns:a16="http://schemas.microsoft.com/office/drawing/2014/main" id="{987580D3-CAA0-18C3-D312-F7CD8E58C290}"/>
                </a:ext>
              </a:extLst>
            </p:cNvPr>
            <p:cNvSpPr>
              <a:spLocks noGrp="1" noRot="1" noMove="1" noResize="1" noEditPoints="1" noAdjustHandles="1" noChangeArrowheads="1" noChangeShapeType="1"/>
            </p:cNvSpPr>
            <p:nvPr userDrawn="1"/>
          </p:nvSpPr>
          <p:spPr bwMode="auto">
            <a:xfrm>
              <a:off x="128" y="2461"/>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67">
              <a:extLst>
                <a:ext uri="{FF2B5EF4-FFF2-40B4-BE49-F238E27FC236}">
                  <a16:creationId xmlns:a16="http://schemas.microsoft.com/office/drawing/2014/main" id="{A192938B-AA06-5C00-AEF0-674F0EB76DF3}"/>
                </a:ext>
              </a:extLst>
            </p:cNvPr>
            <p:cNvSpPr>
              <a:spLocks noGrp="1" noRot="1" noMove="1" noResize="1" noEditPoints="1" noAdjustHandles="1" noChangeArrowheads="1" noChangeShapeType="1"/>
            </p:cNvSpPr>
            <p:nvPr userDrawn="1"/>
          </p:nvSpPr>
          <p:spPr bwMode="auto">
            <a:xfrm>
              <a:off x="128" y="275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68">
              <a:extLst>
                <a:ext uri="{FF2B5EF4-FFF2-40B4-BE49-F238E27FC236}">
                  <a16:creationId xmlns:a16="http://schemas.microsoft.com/office/drawing/2014/main" id="{48F3A896-EE99-0CAE-31BF-0A09B6629929}"/>
                </a:ext>
              </a:extLst>
            </p:cNvPr>
            <p:cNvSpPr>
              <a:spLocks noGrp="1" noRot="1" noMove="1" noResize="1" noEditPoints="1" noAdjustHandles="1" noChangeArrowheads="1" noChangeShapeType="1"/>
            </p:cNvSpPr>
            <p:nvPr userDrawn="1"/>
          </p:nvSpPr>
          <p:spPr bwMode="auto">
            <a:xfrm>
              <a:off x="128" y="2852"/>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69">
              <a:extLst>
                <a:ext uri="{FF2B5EF4-FFF2-40B4-BE49-F238E27FC236}">
                  <a16:creationId xmlns:a16="http://schemas.microsoft.com/office/drawing/2014/main" id="{0A764876-5B63-95AD-EB38-9923FBE78A00}"/>
                </a:ext>
              </a:extLst>
            </p:cNvPr>
            <p:cNvSpPr>
              <a:spLocks noGrp="1" noRot="1" noMove="1" noResize="1" noEditPoints="1" noAdjustHandles="1" noChangeArrowheads="1" noChangeShapeType="1"/>
            </p:cNvSpPr>
            <p:nvPr userDrawn="1"/>
          </p:nvSpPr>
          <p:spPr bwMode="auto">
            <a:xfrm>
              <a:off x="253" y="216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70">
              <a:extLst>
                <a:ext uri="{FF2B5EF4-FFF2-40B4-BE49-F238E27FC236}">
                  <a16:creationId xmlns:a16="http://schemas.microsoft.com/office/drawing/2014/main" id="{812781CA-1123-F89F-C775-C22CC5BB17E0}"/>
                </a:ext>
              </a:extLst>
            </p:cNvPr>
            <p:cNvSpPr>
              <a:spLocks noGrp="1" noRot="1" noMove="1" noResize="1" noEditPoints="1" noAdjustHandles="1" noChangeArrowheads="1" noChangeShapeType="1"/>
            </p:cNvSpPr>
            <p:nvPr userDrawn="1"/>
          </p:nvSpPr>
          <p:spPr bwMode="auto">
            <a:xfrm>
              <a:off x="2"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71">
              <a:extLst>
                <a:ext uri="{FF2B5EF4-FFF2-40B4-BE49-F238E27FC236}">
                  <a16:creationId xmlns:a16="http://schemas.microsoft.com/office/drawing/2014/main" id="{75FDAA1A-6E41-7514-2A71-82EDD8D4931D}"/>
                </a:ext>
              </a:extLst>
            </p:cNvPr>
            <p:cNvSpPr>
              <a:spLocks noGrp="1" noRot="1" noMove="1" noResize="1" noEditPoints="1" noAdjustHandles="1" noChangeArrowheads="1" noChangeShapeType="1"/>
            </p:cNvSpPr>
            <p:nvPr userDrawn="1"/>
          </p:nvSpPr>
          <p:spPr bwMode="auto">
            <a:xfrm>
              <a:off x="253" y="1580"/>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72">
              <a:extLst>
                <a:ext uri="{FF2B5EF4-FFF2-40B4-BE49-F238E27FC236}">
                  <a16:creationId xmlns:a16="http://schemas.microsoft.com/office/drawing/2014/main" id="{59533584-128C-640B-F8F7-4A5A6BCE3823}"/>
                </a:ext>
              </a:extLst>
            </p:cNvPr>
            <p:cNvSpPr>
              <a:spLocks noGrp="1" noRot="1" noMove="1" noResize="1" noEditPoints="1" noAdjustHandles="1" noChangeArrowheads="1" noChangeShapeType="1"/>
            </p:cNvSpPr>
            <p:nvPr userDrawn="1"/>
          </p:nvSpPr>
          <p:spPr bwMode="auto">
            <a:xfrm>
              <a:off x="253"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73">
              <a:extLst>
                <a:ext uri="{FF2B5EF4-FFF2-40B4-BE49-F238E27FC236}">
                  <a16:creationId xmlns:a16="http://schemas.microsoft.com/office/drawing/2014/main" id="{9F029D82-4931-2731-E2C3-54BF862674EF}"/>
                </a:ext>
              </a:extLst>
            </p:cNvPr>
            <p:cNvSpPr>
              <a:spLocks noGrp="1" noRot="1" noMove="1" noResize="1" noEditPoints="1" noAdjustHandles="1" noChangeArrowheads="1" noChangeShapeType="1"/>
            </p:cNvSpPr>
            <p:nvPr userDrawn="1"/>
          </p:nvSpPr>
          <p:spPr bwMode="auto">
            <a:xfrm>
              <a:off x="379" y="109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74">
              <a:extLst>
                <a:ext uri="{FF2B5EF4-FFF2-40B4-BE49-F238E27FC236}">
                  <a16:creationId xmlns:a16="http://schemas.microsoft.com/office/drawing/2014/main" id="{05DA9002-AD10-7747-8104-6D6B48B60B1E}"/>
                </a:ext>
              </a:extLst>
            </p:cNvPr>
            <p:cNvSpPr>
              <a:spLocks noGrp="1" noRot="1" noMove="1" noResize="1" noEditPoints="1" noAdjustHandles="1" noChangeArrowheads="1" noChangeShapeType="1"/>
            </p:cNvSpPr>
            <p:nvPr userDrawn="1"/>
          </p:nvSpPr>
          <p:spPr bwMode="auto">
            <a:xfrm>
              <a:off x="128" y="99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75">
              <a:extLst>
                <a:ext uri="{FF2B5EF4-FFF2-40B4-BE49-F238E27FC236}">
                  <a16:creationId xmlns:a16="http://schemas.microsoft.com/office/drawing/2014/main" id="{675FBF37-4AA3-A8DA-D770-C65655CEB40E}"/>
                </a:ext>
              </a:extLst>
            </p:cNvPr>
            <p:cNvSpPr>
              <a:spLocks noGrp="1" noRot="1" noMove="1" noResize="1" noEditPoints="1" noAdjustHandles="1" noChangeArrowheads="1" noChangeShapeType="1"/>
            </p:cNvSpPr>
            <p:nvPr userDrawn="1"/>
          </p:nvSpPr>
          <p:spPr bwMode="auto">
            <a:xfrm>
              <a:off x="253" y="109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76">
              <a:extLst>
                <a:ext uri="{FF2B5EF4-FFF2-40B4-BE49-F238E27FC236}">
                  <a16:creationId xmlns:a16="http://schemas.microsoft.com/office/drawing/2014/main" id="{A384D450-63C9-C01D-F4BE-31D6177AC411}"/>
                </a:ext>
              </a:extLst>
            </p:cNvPr>
            <p:cNvSpPr>
              <a:spLocks noGrp="1" noRot="1" noMove="1" noResize="1" noEditPoints="1" noAdjustHandles="1" noChangeArrowheads="1" noChangeShapeType="1"/>
            </p:cNvSpPr>
            <p:nvPr userDrawn="1"/>
          </p:nvSpPr>
          <p:spPr bwMode="auto">
            <a:xfrm>
              <a:off x="2" y="1678"/>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77">
              <a:extLst>
                <a:ext uri="{FF2B5EF4-FFF2-40B4-BE49-F238E27FC236}">
                  <a16:creationId xmlns:a16="http://schemas.microsoft.com/office/drawing/2014/main" id="{BCE9EB7F-722B-8494-4EC8-AC1B3C2A318E}"/>
                </a:ext>
              </a:extLst>
            </p:cNvPr>
            <p:cNvSpPr>
              <a:spLocks noGrp="1" noRot="1" noMove="1" noResize="1" noEditPoints="1" noAdjustHandles="1" noChangeArrowheads="1" noChangeShapeType="1"/>
            </p:cNvSpPr>
            <p:nvPr userDrawn="1"/>
          </p:nvSpPr>
          <p:spPr bwMode="auto">
            <a:xfrm>
              <a:off x="2" y="1776"/>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78">
              <a:extLst>
                <a:ext uri="{FF2B5EF4-FFF2-40B4-BE49-F238E27FC236}">
                  <a16:creationId xmlns:a16="http://schemas.microsoft.com/office/drawing/2014/main" id="{5F90573C-A42A-2370-7562-280C1646E707}"/>
                </a:ext>
              </a:extLst>
            </p:cNvPr>
            <p:cNvSpPr>
              <a:spLocks noGrp="1" noRot="1" noMove="1" noResize="1" noEditPoints="1" noAdjustHandles="1" noChangeArrowheads="1" noChangeShapeType="1"/>
            </p:cNvSpPr>
            <p:nvPr userDrawn="1"/>
          </p:nvSpPr>
          <p:spPr bwMode="auto">
            <a:xfrm>
              <a:off x="128" y="128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79">
              <a:extLst>
                <a:ext uri="{FF2B5EF4-FFF2-40B4-BE49-F238E27FC236}">
                  <a16:creationId xmlns:a16="http://schemas.microsoft.com/office/drawing/2014/main" id="{A75F79BE-59ED-1018-F1C7-E2373B313E5D}"/>
                </a:ext>
              </a:extLst>
            </p:cNvPr>
            <p:cNvSpPr>
              <a:spLocks noGrp="1" noRot="1" noMove="1" noResize="1" noEditPoints="1" noAdjustHandles="1" noChangeArrowheads="1" noChangeShapeType="1"/>
            </p:cNvSpPr>
            <p:nvPr userDrawn="1"/>
          </p:nvSpPr>
          <p:spPr bwMode="auto">
            <a:xfrm>
              <a:off x="128" y="1580"/>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80">
              <a:extLst>
                <a:ext uri="{FF2B5EF4-FFF2-40B4-BE49-F238E27FC236}">
                  <a16:creationId xmlns:a16="http://schemas.microsoft.com/office/drawing/2014/main" id="{D0ACA539-1064-6D80-2AEA-7EF6A914051B}"/>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81">
              <a:extLst>
                <a:ext uri="{FF2B5EF4-FFF2-40B4-BE49-F238E27FC236}">
                  <a16:creationId xmlns:a16="http://schemas.microsoft.com/office/drawing/2014/main" id="{42140A23-7B62-9163-2781-FAE1E9E89D1B}"/>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82">
              <a:extLst>
                <a:ext uri="{FF2B5EF4-FFF2-40B4-BE49-F238E27FC236}">
                  <a16:creationId xmlns:a16="http://schemas.microsoft.com/office/drawing/2014/main" id="{E5FF16BC-A232-28BA-0FF4-2408EEB648A7}"/>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83">
              <a:extLst>
                <a:ext uri="{FF2B5EF4-FFF2-40B4-BE49-F238E27FC236}">
                  <a16:creationId xmlns:a16="http://schemas.microsoft.com/office/drawing/2014/main" id="{DE5B6A0B-4579-C4FA-00AA-DBF673806D53}"/>
                </a:ext>
              </a:extLst>
            </p:cNvPr>
            <p:cNvSpPr>
              <a:spLocks noGrp="1" noRot="1" noMove="1" noResize="1" noEditPoints="1" noAdjustHandles="1" noChangeArrowheads="1" noChangeShapeType="1"/>
            </p:cNvSpPr>
            <p:nvPr userDrawn="1"/>
          </p:nvSpPr>
          <p:spPr bwMode="auto">
            <a:xfrm>
              <a:off x="7431"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84">
              <a:extLst>
                <a:ext uri="{FF2B5EF4-FFF2-40B4-BE49-F238E27FC236}">
                  <a16:creationId xmlns:a16="http://schemas.microsoft.com/office/drawing/2014/main" id="{EDA12198-8BD2-B522-79BB-63692BBCBDCC}"/>
                </a:ext>
              </a:extLst>
            </p:cNvPr>
            <p:cNvSpPr>
              <a:spLocks noGrp="1" noRot="1" noMove="1" noResize="1" noEditPoints="1" noAdjustHandles="1" noChangeArrowheads="1" noChangeShapeType="1"/>
            </p:cNvSpPr>
            <p:nvPr userDrawn="1"/>
          </p:nvSpPr>
          <p:spPr bwMode="auto">
            <a:xfrm>
              <a:off x="7431"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85">
              <a:extLst>
                <a:ext uri="{FF2B5EF4-FFF2-40B4-BE49-F238E27FC236}">
                  <a16:creationId xmlns:a16="http://schemas.microsoft.com/office/drawing/2014/main" id="{BCA58800-552E-1E1F-6991-01140CC216DB}"/>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86">
              <a:extLst>
                <a:ext uri="{FF2B5EF4-FFF2-40B4-BE49-F238E27FC236}">
                  <a16:creationId xmlns:a16="http://schemas.microsoft.com/office/drawing/2014/main" id="{0B4676C4-D480-28FF-5DF5-51089DFC3F0D}"/>
                </a:ext>
              </a:extLst>
            </p:cNvPr>
            <p:cNvSpPr>
              <a:spLocks noGrp="1" noRot="1" noMove="1" noResize="1" noEditPoints="1" noAdjustHandles="1" noChangeArrowheads="1" noChangeShapeType="1"/>
            </p:cNvSpPr>
            <p:nvPr userDrawn="1"/>
          </p:nvSpPr>
          <p:spPr bwMode="auto">
            <a:xfrm>
              <a:off x="7305" y="3048"/>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87">
              <a:extLst>
                <a:ext uri="{FF2B5EF4-FFF2-40B4-BE49-F238E27FC236}">
                  <a16:creationId xmlns:a16="http://schemas.microsoft.com/office/drawing/2014/main" id="{DD02E3F8-7E4E-8064-9D86-49CEAE651E0F}"/>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88">
              <a:extLst>
                <a:ext uri="{FF2B5EF4-FFF2-40B4-BE49-F238E27FC236}">
                  <a16:creationId xmlns:a16="http://schemas.microsoft.com/office/drawing/2014/main" id="{C9B88C81-00BB-747B-6519-32ED03B4403F}"/>
                </a:ext>
              </a:extLst>
            </p:cNvPr>
            <p:cNvSpPr>
              <a:spLocks noGrp="1" noRot="1" noMove="1" noResize="1" noEditPoints="1" noAdjustHandles="1" noChangeArrowheads="1" noChangeShapeType="1"/>
            </p:cNvSpPr>
            <p:nvPr userDrawn="1"/>
          </p:nvSpPr>
          <p:spPr bwMode="auto">
            <a:xfrm>
              <a:off x="7305" y="3244"/>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89">
              <a:extLst>
                <a:ext uri="{FF2B5EF4-FFF2-40B4-BE49-F238E27FC236}">
                  <a16:creationId xmlns:a16="http://schemas.microsoft.com/office/drawing/2014/main" id="{D8D23851-E847-40AA-A0EB-D230650FE467}"/>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90">
              <a:extLst>
                <a:ext uri="{FF2B5EF4-FFF2-40B4-BE49-F238E27FC236}">
                  <a16:creationId xmlns:a16="http://schemas.microsoft.com/office/drawing/2014/main" id="{CBC58524-6A31-EF68-E2E5-7E830E074784}"/>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6" name="Freeform 91">
              <a:extLst>
                <a:ext uri="{FF2B5EF4-FFF2-40B4-BE49-F238E27FC236}">
                  <a16:creationId xmlns:a16="http://schemas.microsoft.com/office/drawing/2014/main" id="{5CCD5E97-9BDF-3D2A-07AA-C12A52D4D30D}"/>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7" name="Freeform 92">
              <a:extLst>
                <a:ext uri="{FF2B5EF4-FFF2-40B4-BE49-F238E27FC236}">
                  <a16:creationId xmlns:a16="http://schemas.microsoft.com/office/drawing/2014/main" id="{C2063119-53A9-CEDF-3131-E1518ABE9B35}"/>
                </a:ext>
              </a:extLst>
            </p:cNvPr>
            <p:cNvSpPr>
              <a:spLocks noGrp="1" noRot="1" noMove="1" noResize="1" noEditPoints="1" noAdjustHandles="1" noChangeArrowheads="1" noChangeShapeType="1"/>
            </p:cNvSpPr>
            <p:nvPr userDrawn="1"/>
          </p:nvSpPr>
          <p:spPr bwMode="auto">
            <a:xfrm>
              <a:off x="7180" y="3439"/>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8" name="Freeform 93">
              <a:extLst>
                <a:ext uri="{FF2B5EF4-FFF2-40B4-BE49-F238E27FC236}">
                  <a16:creationId xmlns:a16="http://schemas.microsoft.com/office/drawing/2014/main" id="{9EC3B8BA-4726-32ED-A1E9-893ECFCDA8FD}"/>
                </a:ext>
              </a:extLst>
            </p:cNvPr>
            <p:cNvSpPr>
              <a:spLocks noGrp="1" noRot="1" noMove="1" noResize="1" noEditPoints="1" noAdjustHandles="1" noChangeArrowheads="1" noChangeShapeType="1"/>
            </p:cNvSpPr>
            <p:nvPr userDrawn="1"/>
          </p:nvSpPr>
          <p:spPr bwMode="auto">
            <a:xfrm>
              <a:off x="7054" y="343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9" name="Freeform 94">
              <a:extLst>
                <a:ext uri="{FF2B5EF4-FFF2-40B4-BE49-F238E27FC236}">
                  <a16:creationId xmlns:a16="http://schemas.microsoft.com/office/drawing/2014/main" id="{877753B0-973B-6793-6B8F-B00592BF6065}"/>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0" name="Freeform 95">
              <a:extLst>
                <a:ext uri="{FF2B5EF4-FFF2-40B4-BE49-F238E27FC236}">
                  <a16:creationId xmlns:a16="http://schemas.microsoft.com/office/drawing/2014/main" id="{2519BFB8-7A2A-9890-E575-D055E7E95194}"/>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1" name="Freeform 96">
              <a:extLst>
                <a:ext uri="{FF2B5EF4-FFF2-40B4-BE49-F238E27FC236}">
                  <a16:creationId xmlns:a16="http://schemas.microsoft.com/office/drawing/2014/main" id="{F6F17ED0-8B69-B006-AB2D-DB6E5464CB2E}"/>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2" name="Freeform 97">
              <a:extLst>
                <a:ext uri="{FF2B5EF4-FFF2-40B4-BE49-F238E27FC236}">
                  <a16:creationId xmlns:a16="http://schemas.microsoft.com/office/drawing/2014/main" id="{3ACA1434-5D5D-91D9-8EF1-BAA70CA3BCCF}"/>
                </a:ext>
              </a:extLst>
            </p:cNvPr>
            <p:cNvSpPr>
              <a:spLocks noGrp="1" noRot="1" noMove="1" noResize="1" noEditPoints="1" noAdjustHandles="1" noChangeArrowheads="1" noChangeShapeType="1"/>
            </p:cNvSpPr>
            <p:nvPr userDrawn="1"/>
          </p:nvSpPr>
          <p:spPr bwMode="auto">
            <a:xfrm>
              <a:off x="7054" y="265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3" name="Freeform 98">
              <a:extLst>
                <a:ext uri="{FF2B5EF4-FFF2-40B4-BE49-F238E27FC236}">
                  <a16:creationId xmlns:a16="http://schemas.microsoft.com/office/drawing/2014/main" id="{80D32F62-60FD-141B-0679-C3C88500D55F}"/>
                </a:ext>
              </a:extLst>
            </p:cNvPr>
            <p:cNvSpPr>
              <a:spLocks noGrp="1" noRot="1" noMove="1" noResize="1" noEditPoints="1" noAdjustHandles="1" noChangeArrowheads="1" noChangeShapeType="1"/>
            </p:cNvSpPr>
            <p:nvPr userDrawn="1"/>
          </p:nvSpPr>
          <p:spPr bwMode="auto">
            <a:xfrm>
              <a:off x="7180" y="3244"/>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4" name="Freeform 99">
              <a:extLst>
                <a:ext uri="{FF2B5EF4-FFF2-40B4-BE49-F238E27FC236}">
                  <a16:creationId xmlns:a16="http://schemas.microsoft.com/office/drawing/2014/main" id="{60F2D796-E8A6-768E-CEB6-99FEEA0927F4}"/>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5" name="Freeform 100">
              <a:extLst>
                <a:ext uri="{FF2B5EF4-FFF2-40B4-BE49-F238E27FC236}">
                  <a16:creationId xmlns:a16="http://schemas.microsoft.com/office/drawing/2014/main" id="{7ED49E5C-3CDA-E2CE-34F8-B1C4650DF91D}"/>
                </a:ext>
              </a:extLst>
            </p:cNvPr>
            <p:cNvSpPr>
              <a:spLocks noGrp="1" noRot="1" noMove="1" noResize="1" noEditPoints="1" noAdjustHandles="1" noChangeArrowheads="1" noChangeShapeType="1"/>
            </p:cNvSpPr>
            <p:nvPr userDrawn="1"/>
          </p:nvSpPr>
          <p:spPr bwMode="auto">
            <a:xfrm>
              <a:off x="7305" y="226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6" name="Freeform 101">
              <a:extLst>
                <a:ext uri="{FF2B5EF4-FFF2-40B4-BE49-F238E27FC236}">
                  <a16:creationId xmlns:a16="http://schemas.microsoft.com/office/drawing/2014/main" id="{D35AA2BD-1919-5742-AA04-109A52ED853C}"/>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7" name="Freeform 102">
              <a:extLst>
                <a:ext uri="{FF2B5EF4-FFF2-40B4-BE49-F238E27FC236}">
                  <a16:creationId xmlns:a16="http://schemas.microsoft.com/office/drawing/2014/main" id="{AD48CFFC-2E82-A643-E733-2046A946750E}"/>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8" name="Freeform 103">
              <a:extLst>
                <a:ext uri="{FF2B5EF4-FFF2-40B4-BE49-F238E27FC236}">
                  <a16:creationId xmlns:a16="http://schemas.microsoft.com/office/drawing/2014/main" id="{9D253A1A-307D-E79D-39BB-6F5F05CD749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9" name="Freeform 104">
              <a:extLst>
                <a:ext uri="{FF2B5EF4-FFF2-40B4-BE49-F238E27FC236}">
                  <a16:creationId xmlns:a16="http://schemas.microsoft.com/office/drawing/2014/main" id="{3B63F245-941C-468E-4927-D4109A81FB0A}"/>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0" name="Freeform 105">
              <a:extLst>
                <a:ext uri="{FF2B5EF4-FFF2-40B4-BE49-F238E27FC236}">
                  <a16:creationId xmlns:a16="http://schemas.microsoft.com/office/drawing/2014/main" id="{6B99BC0D-033E-B026-1D57-E34F16C78C3A}"/>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1" name="Freeform 106">
              <a:extLst>
                <a:ext uri="{FF2B5EF4-FFF2-40B4-BE49-F238E27FC236}">
                  <a16:creationId xmlns:a16="http://schemas.microsoft.com/office/drawing/2014/main" id="{AE4F6820-F55C-CDF6-2848-60E02BDA6807}"/>
                </a:ext>
              </a:extLst>
            </p:cNvPr>
            <p:cNvSpPr>
              <a:spLocks noGrp="1" noRot="1" noMove="1" noResize="1" noEditPoints="1" noAdjustHandles="1" noChangeArrowheads="1" noChangeShapeType="1"/>
            </p:cNvSpPr>
            <p:nvPr userDrawn="1"/>
          </p:nvSpPr>
          <p:spPr bwMode="auto">
            <a:xfrm>
              <a:off x="6802" y="3831"/>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2" name="Freeform 107">
              <a:extLst>
                <a:ext uri="{FF2B5EF4-FFF2-40B4-BE49-F238E27FC236}">
                  <a16:creationId xmlns:a16="http://schemas.microsoft.com/office/drawing/2014/main" id="{B558AE51-AB5A-78EC-A1A3-58466FD62090}"/>
                </a:ext>
              </a:extLst>
            </p:cNvPr>
            <p:cNvSpPr>
              <a:spLocks noGrp="1" noRot="1" noMove="1" noResize="1" noEditPoints="1" noAdjustHandles="1" noChangeArrowheads="1" noChangeShapeType="1"/>
            </p:cNvSpPr>
            <p:nvPr userDrawn="1"/>
          </p:nvSpPr>
          <p:spPr bwMode="auto">
            <a:xfrm>
              <a:off x="7557" y="324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3" name="Freeform 108">
              <a:extLst>
                <a:ext uri="{FF2B5EF4-FFF2-40B4-BE49-F238E27FC236}">
                  <a16:creationId xmlns:a16="http://schemas.microsoft.com/office/drawing/2014/main" id="{EF855E3F-3593-E97F-E7A7-353FCF6E77A4}"/>
                </a:ext>
              </a:extLst>
            </p:cNvPr>
            <p:cNvSpPr>
              <a:spLocks noGrp="1" noRot="1" noMove="1" noResize="1" noEditPoints="1" noAdjustHandles="1" noChangeArrowheads="1" noChangeShapeType="1"/>
            </p:cNvSpPr>
            <p:nvPr userDrawn="1"/>
          </p:nvSpPr>
          <p:spPr bwMode="auto">
            <a:xfrm>
              <a:off x="7054" y="3831"/>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4" name="Freeform 109">
              <a:extLst>
                <a:ext uri="{FF2B5EF4-FFF2-40B4-BE49-F238E27FC236}">
                  <a16:creationId xmlns:a16="http://schemas.microsoft.com/office/drawing/2014/main" id="{AC292D9F-C6FD-0371-5997-A917291203FD}"/>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5" name="Freeform 110">
              <a:extLst>
                <a:ext uri="{FF2B5EF4-FFF2-40B4-BE49-F238E27FC236}">
                  <a16:creationId xmlns:a16="http://schemas.microsoft.com/office/drawing/2014/main" id="{5A1536B4-B834-2E26-3125-E7B1FA5242BA}"/>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6" name="Freeform 111">
              <a:extLst>
                <a:ext uri="{FF2B5EF4-FFF2-40B4-BE49-F238E27FC236}">
                  <a16:creationId xmlns:a16="http://schemas.microsoft.com/office/drawing/2014/main" id="{2FE774CE-0094-D323-9919-E73BED36E896}"/>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7" name="Freeform 112">
              <a:extLst>
                <a:ext uri="{FF2B5EF4-FFF2-40B4-BE49-F238E27FC236}">
                  <a16:creationId xmlns:a16="http://schemas.microsoft.com/office/drawing/2014/main" id="{085747FF-C00F-776B-4E13-AD5C8DCE65C8}"/>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8" name="Freeform 113">
              <a:extLst>
                <a:ext uri="{FF2B5EF4-FFF2-40B4-BE49-F238E27FC236}">
                  <a16:creationId xmlns:a16="http://schemas.microsoft.com/office/drawing/2014/main" id="{17817973-FE65-A598-3D2D-225D6599E78A}"/>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9" name="Freeform 114">
              <a:extLst>
                <a:ext uri="{FF2B5EF4-FFF2-40B4-BE49-F238E27FC236}">
                  <a16:creationId xmlns:a16="http://schemas.microsoft.com/office/drawing/2014/main" id="{02EDAA47-59B8-20E6-CFED-C8BE54E9C7E5}"/>
                </a:ext>
              </a:extLst>
            </p:cNvPr>
            <p:cNvSpPr>
              <a:spLocks noGrp="1" noRot="1" noMove="1" noResize="1" noEditPoints="1" noAdjustHandles="1" noChangeArrowheads="1" noChangeShapeType="1"/>
            </p:cNvSpPr>
            <p:nvPr userDrawn="1"/>
          </p:nvSpPr>
          <p:spPr bwMode="auto">
            <a:xfrm>
              <a:off x="7431"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0" name="Freeform 115">
              <a:extLst>
                <a:ext uri="{FF2B5EF4-FFF2-40B4-BE49-F238E27FC236}">
                  <a16:creationId xmlns:a16="http://schemas.microsoft.com/office/drawing/2014/main" id="{D9B98A9D-9255-5613-E9AB-5CA710133FCB}"/>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 name="Freeform 116">
              <a:extLst>
                <a:ext uri="{FF2B5EF4-FFF2-40B4-BE49-F238E27FC236}">
                  <a16:creationId xmlns:a16="http://schemas.microsoft.com/office/drawing/2014/main" id="{8A5DED03-EFCC-D9C6-1040-003B109C9E4B}"/>
                </a:ext>
              </a:extLst>
            </p:cNvPr>
            <p:cNvSpPr>
              <a:spLocks noGrp="1" noRot="1" noMove="1" noResize="1" noEditPoints="1" noAdjustHandles="1" noChangeArrowheads="1" noChangeShapeType="1"/>
            </p:cNvSpPr>
            <p:nvPr userDrawn="1"/>
          </p:nvSpPr>
          <p:spPr bwMode="auto">
            <a:xfrm>
              <a:off x="7305"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 name="Freeform 117">
              <a:extLst>
                <a:ext uri="{FF2B5EF4-FFF2-40B4-BE49-F238E27FC236}">
                  <a16:creationId xmlns:a16="http://schemas.microsoft.com/office/drawing/2014/main" id="{698A58E0-55CD-FF68-A0EE-2CDD98726384}"/>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10" name="Headline fix">
            <a:extLst>
              <a:ext uri="{FF2B5EF4-FFF2-40B4-BE49-F238E27FC236}">
                <a16:creationId xmlns:a16="http://schemas.microsoft.com/office/drawing/2014/main" id="{D071A144-A47C-9DE3-F4DF-FD5AE6BF3A3A}"/>
              </a:ext>
            </a:extLst>
          </p:cNvPr>
          <p:cNvSpPr txBox="1">
            <a:spLocks/>
          </p:cNvSpPr>
          <p:nvPr userDrawn="1"/>
        </p:nvSpPr>
        <p:spPr>
          <a:xfrm>
            <a:off x="2019300" y="1185980"/>
            <a:ext cx="6910501" cy="576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sz="3000" dirty="0"/>
              <a:t>Gliederung</a:t>
            </a:r>
          </a:p>
        </p:txBody>
      </p:sp>
      <p:pic>
        <p:nvPicPr>
          <p:cNvPr id="7" name="UNIVERSITÄT PADERBORN Logo">
            <a:extLst>
              <a:ext uri="{FF2B5EF4-FFF2-40B4-BE49-F238E27FC236}">
                <a16:creationId xmlns:a16="http://schemas.microsoft.com/office/drawing/2014/main" id="{45B74BEF-5D2F-3CE6-DDD3-2EB55DD5781B}"/>
              </a:ext>
            </a:extLst>
          </p:cNvPr>
          <p:cNvPicPr/>
          <p:nvPr userDrawn="1"/>
        </p:nvPicPr>
        <p:blipFill rotWithShape="1">
          <a:blip r:embed="rId5"/>
          <a:srcRect t="1" b="6616"/>
          <a:stretch/>
        </p:blipFill>
        <p:spPr>
          <a:xfrm>
            <a:off x="306883" y="307090"/>
            <a:ext cx="1692000" cy="643261"/>
          </a:xfrm>
          <a:prstGeom prst="rect">
            <a:avLst/>
          </a:prstGeom>
        </p:spPr>
      </p:pic>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a:xfrm>
            <a:off x="2019600" y="6414770"/>
            <a:ext cx="25400" cy="185738"/>
          </a:xfrm>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2019300" y="1935163"/>
            <a:ext cx="8975725" cy="3833812"/>
          </a:xfrm>
          <a:prstGeom prst="rect">
            <a:avLst/>
          </a:prstGeom>
        </p:spPr>
        <p:txBody>
          <a:bodyPr vert="horz" numCol="1"/>
          <a:lstStyle>
            <a:lvl1pPr marL="396000" indent="-396000">
              <a:lnSpc>
                <a:spcPct val="100000"/>
              </a:lnSpc>
              <a:spcBef>
                <a:spcPts val="2500"/>
              </a:spcBef>
              <a:spcAft>
                <a:spcPts val="0"/>
              </a:spcAft>
              <a:buClr>
                <a:schemeClr val="tx2"/>
              </a:buClr>
              <a:buFont typeface="+mj-lt"/>
              <a:buAutoNum type="arabicPeriod"/>
              <a:defRPr sz="2000" b="1">
                <a:solidFill>
                  <a:schemeClr val="tx1"/>
                </a:solidFill>
              </a:defRPr>
            </a:lvl1pPr>
            <a:lvl2pPr marL="720000" indent="-288000">
              <a:lnSpc>
                <a:spcPct val="100000"/>
              </a:lnSpc>
              <a:spcBef>
                <a:spcPts val="200"/>
              </a:spcBef>
              <a:spcAft>
                <a:spcPts val="100"/>
              </a:spcAft>
              <a:buClr>
                <a:schemeClr val="tx2"/>
              </a:buClr>
              <a:buFont typeface="+mj-lt"/>
              <a:buAutoNum type="alphaLcPeriod"/>
              <a:defRPr/>
            </a:lvl2pPr>
            <a:lvl3pPr marL="1008000" indent="-288000">
              <a:lnSpc>
                <a:spcPct val="100000"/>
              </a:lnSpc>
              <a:spcBef>
                <a:spcPts val="400"/>
              </a:spcBef>
              <a:spcAft>
                <a:spcPts val="0"/>
              </a:spcAft>
              <a:buClr>
                <a:schemeClr val="tx2"/>
              </a:buClr>
              <a:buFont typeface="+mj-lt"/>
              <a:buAutoNum type="romanLcPeriod"/>
              <a:defRPr/>
            </a:lvl3pPr>
            <a:lvl4pPr marL="1008000" indent="-288000">
              <a:lnSpc>
                <a:spcPct val="100000"/>
              </a:lnSpc>
              <a:spcBef>
                <a:spcPts val="400"/>
              </a:spcBef>
              <a:spcAft>
                <a:spcPts val="0"/>
              </a:spcAft>
              <a:buClr>
                <a:schemeClr val="tx2"/>
              </a:buClr>
              <a:buFont typeface="+mj-lt"/>
              <a:buAutoNum type="romanLcPeriod"/>
              <a:defRPr sz="1600"/>
            </a:lvl4pPr>
            <a:lvl5pPr marL="1008000" indent="-288000">
              <a:lnSpc>
                <a:spcPct val="100000"/>
              </a:lnSpc>
              <a:spcBef>
                <a:spcPts val="400"/>
              </a:spcBef>
              <a:spcAft>
                <a:spcPts val="0"/>
              </a:spcAft>
              <a:buClr>
                <a:schemeClr val="tx2"/>
              </a:buClr>
              <a:buFont typeface="+mj-lt"/>
              <a:buAutoNum type="romanLcPeriod"/>
              <a:defRPr sz="1600"/>
            </a:lvl5pPr>
            <a:lvl6pPr marL="1008000" indent="-288000">
              <a:lnSpc>
                <a:spcPct val="100000"/>
              </a:lnSpc>
              <a:spcBef>
                <a:spcPts val="400"/>
              </a:spcBef>
              <a:spcAft>
                <a:spcPts val="0"/>
              </a:spcAft>
              <a:buClr>
                <a:schemeClr val="tx2"/>
              </a:buClr>
              <a:buFont typeface="+mj-lt"/>
              <a:buAutoNum type="romanLcPeriod"/>
              <a:defRPr sz="1600"/>
            </a:lvl6pPr>
            <a:lvl7pPr marL="1008000" indent="-288000">
              <a:lnSpc>
                <a:spcPct val="100000"/>
              </a:lnSpc>
              <a:spcBef>
                <a:spcPts val="400"/>
              </a:spcBef>
              <a:spcAft>
                <a:spcPts val="0"/>
              </a:spcAft>
              <a:buClr>
                <a:schemeClr val="tx2"/>
              </a:buClr>
              <a:buFont typeface="+mj-lt"/>
              <a:buAutoNum type="romanLcPeriod"/>
              <a:defRPr sz="1600"/>
            </a:lvl7pPr>
            <a:lvl8pPr marL="1008000" indent="-288000">
              <a:lnSpc>
                <a:spcPct val="100000"/>
              </a:lnSpc>
              <a:spcBef>
                <a:spcPts val="400"/>
              </a:spcBef>
              <a:spcAft>
                <a:spcPts val="0"/>
              </a:spcAft>
              <a:buClr>
                <a:schemeClr val="tx2"/>
              </a:buClr>
              <a:buFont typeface="+mj-lt"/>
              <a:buAutoNum type="romanLcPeriod"/>
              <a:defRPr sz="1600"/>
            </a:lvl8pPr>
            <a:lvl9pPr marL="1008000" indent="-288000">
              <a:lnSpc>
                <a:spcPct val="100000"/>
              </a:lnSpc>
              <a:spcBef>
                <a:spcPts val="400"/>
              </a:spcBef>
              <a:spcAft>
                <a:spcPts val="0"/>
              </a:spcAft>
              <a:buClr>
                <a:schemeClr val="tx2"/>
              </a:buClr>
              <a:buFont typeface="+mj-lt"/>
              <a:buAutoNum type="romanLcPeriod"/>
              <a:defRPr sz="1600"/>
            </a:lvl9pPr>
          </a:lstStyle>
          <a:p>
            <a:pPr lvl="0"/>
            <a:r>
              <a:rPr lang="de-DE" dirty="0"/>
              <a:t>Bitte fügen Sie hier Ihren Gliederungspunkt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68" name="Foliennummer">
            <a:extLst>
              <a:ext uri="{FF2B5EF4-FFF2-40B4-BE49-F238E27FC236}">
                <a16:creationId xmlns:a16="http://schemas.microsoft.com/office/drawing/2014/main" id="{A3FA4987-66F9-4A45-834E-A36F2E771A3F}"/>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dirty="0"/>
          </a:p>
        </p:txBody>
      </p:sp>
      <p:pic>
        <p:nvPicPr>
          <p:cNvPr id="3" name="Grafik 2" descr="Ein Bild, das Text, Schrift, Grafiken, Screenshot enthält.&#10;&#10;Automatisch generierte Beschreibung">
            <a:extLst>
              <a:ext uri="{FF2B5EF4-FFF2-40B4-BE49-F238E27FC236}">
                <a16:creationId xmlns:a16="http://schemas.microsoft.com/office/drawing/2014/main" id="{40388EE4-6B00-091A-1212-F9734DEF5C8A}"/>
              </a:ext>
            </a:extLst>
          </p:cNvPr>
          <p:cNvPicPr>
            <a:picLocks noChangeAspect="1"/>
          </p:cNvPicPr>
          <p:nvPr userDrawn="1"/>
        </p:nvPicPr>
        <p:blipFill>
          <a:blip r:embed="rId6"/>
          <a:stretch>
            <a:fillRect/>
          </a:stretch>
        </p:blipFill>
        <p:spPr>
          <a:xfrm>
            <a:off x="3955346" y="381335"/>
            <a:ext cx="1566088" cy="490863"/>
          </a:xfrm>
          <a:prstGeom prst="rect">
            <a:avLst/>
          </a:prstGeom>
        </p:spPr>
      </p:pic>
      <p:pic>
        <p:nvPicPr>
          <p:cNvPr id="6" name="Grafik 5" descr="Ein Bild, das Text, Schrift, Screenshot, Grafiken enthält.&#10;&#10;Automatisch generierte Beschreibung">
            <a:extLst>
              <a:ext uri="{FF2B5EF4-FFF2-40B4-BE49-F238E27FC236}">
                <a16:creationId xmlns:a16="http://schemas.microsoft.com/office/drawing/2014/main" id="{8B998DD4-7E19-8D08-A2D6-F2C93CFD6AE1}"/>
              </a:ext>
            </a:extLst>
          </p:cNvPr>
          <p:cNvPicPr>
            <a:picLocks noChangeAspect="1"/>
          </p:cNvPicPr>
          <p:nvPr userDrawn="1"/>
        </p:nvPicPr>
        <p:blipFill>
          <a:blip r:embed="rId7"/>
          <a:stretch>
            <a:fillRect/>
          </a:stretch>
        </p:blipFill>
        <p:spPr>
          <a:xfrm>
            <a:off x="2285541" y="389600"/>
            <a:ext cx="1313780" cy="490863"/>
          </a:xfrm>
          <a:prstGeom prst="rect">
            <a:avLst/>
          </a:prstGeom>
        </p:spPr>
      </p:pic>
    </p:spTree>
    <p:extLst>
      <p:ext uri="{BB962C8B-B14F-4D97-AF65-F5344CB8AC3E}">
        <p14:creationId xmlns:p14="http://schemas.microsoft.com/office/powerpoint/2010/main" val="1594106053"/>
      </p:ext>
    </p:extLst>
  </p:cSld>
  <p:clrMapOvr>
    <a:masterClrMapping/>
  </p:clrMapOvr>
  <p:extLst>
    <p:ext uri="{DCECCB84-F9BA-43D5-87BE-67443E8EF086}">
      <p15:sldGuideLst xmlns:p15="http://schemas.microsoft.com/office/powerpoint/2012/main">
        <p15:guide id="1" orient="horz" pos="3634">
          <p15:clr>
            <a:srgbClr val="000000"/>
          </p15:clr>
        </p15:guide>
        <p15:guide id="2" pos="7415">
          <p15:clr>
            <a:srgbClr val="000000"/>
          </p15:clr>
        </p15:guide>
        <p15:guide id="3" pos="1272" userDrawn="1">
          <p15:clr>
            <a:srgbClr val="000000"/>
          </p15:clr>
        </p15:guide>
        <p15:guide id="4" orient="horz" pos="1219" userDrawn="1">
          <p15:clr>
            <a:srgbClr val="000000"/>
          </p15:clr>
        </p15:guide>
        <p15:guide id="5" orient="horz" pos="785">
          <p15:clr>
            <a:srgbClr val="00000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rennseite">
    <p:spTree>
      <p:nvGrpSpPr>
        <p:cNvPr id="1" name=""/>
        <p:cNvGrpSpPr/>
        <p:nvPr/>
      </p:nvGrpSpPr>
      <p:grpSpPr>
        <a:xfrm>
          <a:off x="0" y="0"/>
          <a:ext cx="0" cy="0"/>
          <a:chOff x="0" y="0"/>
          <a:chExt cx="0" cy="0"/>
        </a:xfrm>
      </p:grpSpPr>
      <p:grpSp>
        <p:nvGrpSpPr>
          <p:cNvPr id="16" name="Regieanweisungen">
            <a:extLst>
              <a:ext uri="{FF2B5EF4-FFF2-40B4-BE49-F238E27FC236}">
                <a16:creationId xmlns:a16="http://schemas.microsoft.com/office/drawing/2014/main" id="{A0E88DAC-35D2-13AD-F1D4-80A29548CB02}"/>
              </a:ext>
            </a:extLst>
          </p:cNvPr>
          <p:cNvGrpSpPr/>
          <p:nvPr userDrawn="1"/>
        </p:nvGrpSpPr>
        <p:grpSpPr>
          <a:xfrm>
            <a:off x="421200" y="-360000"/>
            <a:ext cx="13834800" cy="1584000"/>
            <a:chOff x="421200" y="-360000"/>
            <a:chExt cx="13834800" cy="1584000"/>
          </a:xfrm>
          <a:solidFill>
            <a:srgbClr val="E9ECF0"/>
          </a:solidFill>
        </p:grpSpPr>
        <p:sp>
          <p:nvSpPr>
            <p:cNvPr id="17" name="Zurücksetzen">
              <a:extLst>
                <a:ext uri="{FF2B5EF4-FFF2-40B4-BE49-F238E27FC236}">
                  <a16:creationId xmlns:a16="http://schemas.microsoft.com/office/drawing/2014/main" id="{E78FB3AC-DD2E-B916-8136-269322F2289C}"/>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A23EC7EB-8516-DD92-D77D-62732A897B0C}"/>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DAD026FF-9223-93CD-1B21-DB5940638AEF}"/>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1" name="Hilfslinien">
              <a:extLst>
                <a:ext uri="{FF2B5EF4-FFF2-40B4-BE49-F238E27FC236}">
                  <a16:creationId xmlns:a16="http://schemas.microsoft.com/office/drawing/2014/main" id="{D7379DC6-D1FF-CCAC-8E25-7D2FB9A5B4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sp>
        <p:nvSpPr>
          <p:cNvPr id="272" name="Fähnchen Hinweis">
            <a:extLst>
              <a:ext uri="{FF2B5EF4-FFF2-40B4-BE49-F238E27FC236}">
                <a16:creationId xmlns:a16="http://schemas.microsoft.com/office/drawing/2014/main" id="{B838887D-824F-53BC-CC0C-D4D9373FD8F8}"/>
              </a:ext>
            </a:extLst>
          </p:cNvPr>
          <p:cNvSpPr txBox="1"/>
          <p:nvPr userDrawn="1"/>
        </p:nvSpPr>
        <p:spPr>
          <a:xfrm rot="10800000" flipH="1" flipV="1">
            <a:off x="12348000" y="1295998"/>
            <a:ext cx="1908000" cy="13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Trennseiten mit Fähnchen bitte nur </a:t>
            </a:r>
            <a:r>
              <a:rPr lang="de-DE" sz="1000" b="1" baseline="0" dirty="0">
                <a:solidFill>
                  <a:schemeClr val="tx1"/>
                </a:solidFill>
                <a:latin typeface="+mn-lt"/>
              </a:rPr>
              <a:t>für Hauptkapitel </a:t>
            </a:r>
            <a:r>
              <a:rPr lang="de-DE" sz="1000" b="0" baseline="0" dirty="0">
                <a:solidFill>
                  <a:schemeClr val="tx1"/>
                </a:solidFill>
                <a:latin typeface="+mn-lt"/>
              </a:rPr>
              <a:t>verwenden.</a:t>
            </a:r>
            <a:br>
              <a:rPr lang="de-DE" sz="1000" b="0" baseline="0" dirty="0">
                <a:solidFill>
                  <a:schemeClr val="tx1"/>
                </a:solidFill>
                <a:latin typeface="+mn-lt"/>
              </a:rPr>
            </a:br>
            <a:br>
              <a:rPr lang="de-DE" sz="1000" b="0" baseline="0" dirty="0">
                <a:solidFill>
                  <a:schemeClr val="tx1"/>
                </a:solidFill>
                <a:latin typeface="+mn-lt"/>
              </a:rPr>
            </a:br>
            <a:r>
              <a:rPr lang="de-DE" sz="1000" b="0" baseline="0" dirty="0">
                <a:solidFill>
                  <a:schemeClr val="tx1"/>
                </a:solidFill>
                <a:latin typeface="+mn-lt"/>
              </a:rPr>
              <a:t>Bei Bedarf kann </a:t>
            </a:r>
            <a:r>
              <a:rPr lang="de-DE" sz="1000" b="1" baseline="0" dirty="0">
                <a:solidFill>
                  <a:schemeClr val="tx1"/>
                </a:solidFill>
                <a:latin typeface="+mn-lt"/>
              </a:rPr>
              <a:t>das Fähnchen gelöscht</a:t>
            </a:r>
            <a:r>
              <a:rPr lang="de-DE" sz="1000" b="0" baseline="0" dirty="0">
                <a:solidFill>
                  <a:schemeClr val="tx1"/>
                </a:solidFill>
                <a:latin typeface="+mn-lt"/>
              </a:rPr>
              <a:t>, aber nicht verschoben, kopiert oder skaliert werden.</a:t>
            </a:r>
          </a:p>
        </p:txBody>
      </p:sp>
      <p:grpSp>
        <p:nvGrpSpPr>
          <p:cNvPr id="22" name="Grafik">
            <a:extLst>
              <a:ext uri="{FF2B5EF4-FFF2-40B4-BE49-F238E27FC236}">
                <a16:creationId xmlns:a16="http://schemas.microsoft.com/office/drawing/2014/main" id="{AE9EA625-A0A8-BC48-3052-020AC9737C2C}"/>
              </a:ext>
            </a:extLst>
          </p:cNvPr>
          <p:cNvGrpSpPr>
            <a:grpSpLocks noGrp="1" noUngrp="1" noRot="1" noChangeAspect="1" noMove="1" noResize="1"/>
          </p:cNvGrpSpPr>
          <p:nvPr userDrawn="1"/>
        </p:nvGrpSpPr>
        <p:grpSpPr bwMode="auto">
          <a:xfrm>
            <a:off x="0" y="3597275"/>
            <a:ext cx="12192000" cy="3260725"/>
            <a:chOff x="2" y="2266"/>
            <a:chExt cx="7680" cy="2054"/>
          </a:xfrm>
        </p:grpSpPr>
        <p:grpSp>
          <p:nvGrpSpPr>
            <p:cNvPr id="24" name="Group 205">
              <a:extLst>
                <a:ext uri="{FF2B5EF4-FFF2-40B4-BE49-F238E27FC236}">
                  <a16:creationId xmlns:a16="http://schemas.microsoft.com/office/drawing/2014/main" id="{DB7E36F8-2A11-641F-DE4A-144302808E1B}"/>
                </a:ext>
              </a:extLst>
            </p:cNvPr>
            <p:cNvGrpSpPr>
              <a:grpSpLocks noGrp="1" noUngrp="1" noRot="1" noMove="1" noResize="1"/>
            </p:cNvGrpSpPr>
            <p:nvPr userDrawn="1"/>
          </p:nvGrpSpPr>
          <p:grpSpPr bwMode="auto">
            <a:xfrm>
              <a:off x="2" y="2266"/>
              <a:ext cx="7680" cy="2054"/>
              <a:chOff x="2" y="2266"/>
              <a:chExt cx="7680" cy="2054"/>
            </a:xfrm>
          </p:grpSpPr>
          <p:sp>
            <p:nvSpPr>
              <p:cNvPr id="72" name="Freeform 5">
                <a:extLst>
                  <a:ext uri="{FF2B5EF4-FFF2-40B4-BE49-F238E27FC236}">
                    <a16:creationId xmlns:a16="http://schemas.microsoft.com/office/drawing/2014/main" id="{78269A4A-28D8-D366-E429-2214C87DE7B1}"/>
                  </a:ext>
                </a:extLst>
              </p:cNvPr>
              <p:cNvSpPr>
                <a:spLocks noGrp="1" noRot="1" noMove="1" noResize="1" noEditPoints="1" noAdjustHandles="1" noChangeArrowheads="1" noChangeShapeType="1"/>
              </p:cNvSpPr>
              <p:nvPr userDrawn="1"/>
            </p:nvSpPr>
            <p:spPr bwMode="auto">
              <a:xfrm>
                <a:off x="6802" y="3733"/>
                <a:ext cx="126" cy="196"/>
              </a:xfrm>
              <a:custGeom>
                <a:avLst/>
                <a:gdLst>
                  <a:gd name="T0" fmla="*/ 555 w 555"/>
                  <a:gd name="T1" fmla="*/ 433 h 866"/>
                  <a:gd name="T2" fmla="*/ 0 w 555"/>
                  <a:gd name="T3" fmla="*/ 0 h 866"/>
                  <a:gd name="T4" fmla="*/ 0 w 555"/>
                  <a:gd name="T5" fmla="*/ 433 h 866"/>
                  <a:gd name="T6" fmla="*/ 0 w 555"/>
                  <a:gd name="T7" fmla="*/ 866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0"/>
                    </a:lnTo>
                    <a:lnTo>
                      <a:pt x="0" y="433"/>
                    </a:lnTo>
                    <a:lnTo>
                      <a:pt x="0" y="866"/>
                    </a:lnTo>
                    <a:lnTo>
                      <a:pt x="555"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6">
                <a:extLst>
                  <a:ext uri="{FF2B5EF4-FFF2-40B4-BE49-F238E27FC236}">
                    <a16:creationId xmlns:a16="http://schemas.microsoft.com/office/drawing/2014/main" id="{9F2BA44C-228C-33F1-0CB1-917D47A453DD}"/>
                  </a:ext>
                </a:extLst>
              </p:cNvPr>
              <p:cNvSpPr>
                <a:spLocks noGrp="1" noRot="1" noMove="1" noResize="1" noEditPoints="1" noAdjustHandles="1" noChangeArrowheads="1" noChangeShapeType="1"/>
              </p:cNvSpPr>
              <p:nvPr userDrawn="1"/>
            </p:nvSpPr>
            <p:spPr bwMode="auto">
              <a:xfrm>
                <a:off x="6425"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7">
                <a:extLst>
                  <a:ext uri="{FF2B5EF4-FFF2-40B4-BE49-F238E27FC236}">
                    <a16:creationId xmlns:a16="http://schemas.microsoft.com/office/drawing/2014/main" id="{B083006A-BE0E-F6F5-82E0-FD1C3F4AFC41}"/>
                  </a:ext>
                </a:extLst>
              </p:cNvPr>
              <p:cNvSpPr>
                <a:spLocks noGrp="1" noRot="1" noMove="1" noResize="1" noEditPoints="1" noAdjustHandles="1" noChangeArrowheads="1" noChangeShapeType="1"/>
              </p:cNvSpPr>
              <p:nvPr userDrawn="1"/>
            </p:nvSpPr>
            <p:spPr bwMode="auto">
              <a:xfrm>
                <a:off x="6551"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8">
                <a:extLst>
                  <a:ext uri="{FF2B5EF4-FFF2-40B4-BE49-F238E27FC236}">
                    <a16:creationId xmlns:a16="http://schemas.microsoft.com/office/drawing/2014/main" id="{BAA3C703-DA0A-DBCF-C2C9-63DE4B666030}"/>
                  </a:ext>
                </a:extLst>
              </p:cNvPr>
              <p:cNvSpPr>
                <a:spLocks noGrp="1" noRot="1" noMove="1" noResize="1" noEditPoints="1" noAdjustHandles="1" noChangeArrowheads="1" noChangeShapeType="1"/>
              </p:cNvSpPr>
              <p:nvPr userDrawn="1"/>
            </p:nvSpPr>
            <p:spPr bwMode="auto">
              <a:xfrm>
                <a:off x="6551"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9">
                <a:extLst>
                  <a:ext uri="{FF2B5EF4-FFF2-40B4-BE49-F238E27FC236}">
                    <a16:creationId xmlns:a16="http://schemas.microsoft.com/office/drawing/2014/main" id="{4E979E3B-973E-8B95-43FE-ECF3BF1A3BA8}"/>
                  </a:ext>
                </a:extLst>
              </p:cNvPr>
              <p:cNvSpPr>
                <a:spLocks noGrp="1" noRot="1" noMove="1" noResize="1" noEditPoints="1" noAdjustHandles="1" noChangeArrowheads="1" noChangeShapeType="1"/>
              </p:cNvSpPr>
              <p:nvPr userDrawn="1"/>
            </p:nvSpPr>
            <p:spPr bwMode="auto">
              <a:xfrm>
                <a:off x="667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10">
                <a:extLst>
                  <a:ext uri="{FF2B5EF4-FFF2-40B4-BE49-F238E27FC236}">
                    <a16:creationId xmlns:a16="http://schemas.microsoft.com/office/drawing/2014/main" id="{B58A4268-60AC-03B3-2568-19D804C5E09B}"/>
                  </a:ext>
                </a:extLst>
              </p:cNvPr>
              <p:cNvSpPr>
                <a:spLocks noGrp="1" noRot="1" noMove="1" noResize="1" noEditPoints="1" noAdjustHandles="1" noChangeArrowheads="1" noChangeShapeType="1"/>
              </p:cNvSpPr>
              <p:nvPr userDrawn="1"/>
            </p:nvSpPr>
            <p:spPr bwMode="auto">
              <a:xfrm>
                <a:off x="6677"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11">
                <a:extLst>
                  <a:ext uri="{FF2B5EF4-FFF2-40B4-BE49-F238E27FC236}">
                    <a16:creationId xmlns:a16="http://schemas.microsoft.com/office/drawing/2014/main" id="{A3C02A03-0AE5-BA23-F7E7-31E5888EAB59}"/>
                  </a:ext>
                </a:extLst>
              </p:cNvPr>
              <p:cNvSpPr>
                <a:spLocks noGrp="1" noRot="1" noMove="1" noResize="1" noEditPoints="1" noAdjustHandles="1" noChangeArrowheads="1" noChangeShapeType="1"/>
              </p:cNvSpPr>
              <p:nvPr userDrawn="1"/>
            </p:nvSpPr>
            <p:spPr bwMode="auto">
              <a:xfrm>
                <a:off x="6677"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12">
                <a:extLst>
                  <a:ext uri="{FF2B5EF4-FFF2-40B4-BE49-F238E27FC236}">
                    <a16:creationId xmlns:a16="http://schemas.microsoft.com/office/drawing/2014/main" id="{438EB7D4-A0FF-66A2-F831-82FFAE79F969}"/>
                  </a:ext>
                </a:extLst>
              </p:cNvPr>
              <p:cNvSpPr>
                <a:spLocks noGrp="1" noRot="1" noMove="1" noResize="1" noEditPoints="1" noAdjustHandles="1" noChangeArrowheads="1" noChangeShapeType="1"/>
              </p:cNvSpPr>
              <p:nvPr userDrawn="1"/>
            </p:nvSpPr>
            <p:spPr bwMode="auto">
              <a:xfrm>
                <a:off x="6551" y="35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13">
                <a:extLst>
                  <a:ext uri="{FF2B5EF4-FFF2-40B4-BE49-F238E27FC236}">
                    <a16:creationId xmlns:a16="http://schemas.microsoft.com/office/drawing/2014/main" id="{5F5072DE-8132-37E3-2021-6848E2FD803C}"/>
                  </a:ext>
                </a:extLst>
              </p:cNvPr>
              <p:cNvSpPr>
                <a:spLocks noGrp="1" noRot="1" noMove="1" noResize="1" noEditPoints="1" noAdjustHandles="1" noChangeArrowheads="1" noChangeShapeType="1"/>
              </p:cNvSpPr>
              <p:nvPr userDrawn="1"/>
            </p:nvSpPr>
            <p:spPr bwMode="auto">
              <a:xfrm>
                <a:off x="6551"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14">
                <a:extLst>
                  <a:ext uri="{FF2B5EF4-FFF2-40B4-BE49-F238E27FC236}">
                    <a16:creationId xmlns:a16="http://schemas.microsoft.com/office/drawing/2014/main" id="{C557D724-D710-6A05-FE35-919E91F77281}"/>
                  </a:ext>
                </a:extLst>
              </p:cNvPr>
              <p:cNvSpPr>
                <a:spLocks noGrp="1" noRot="1" noMove="1" noResize="1" noEditPoints="1" noAdjustHandles="1" noChangeArrowheads="1" noChangeShapeType="1"/>
              </p:cNvSpPr>
              <p:nvPr userDrawn="1"/>
            </p:nvSpPr>
            <p:spPr bwMode="auto">
              <a:xfrm>
                <a:off x="642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15">
                <a:extLst>
                  <a:ext uri="{FF2B5EF4-FFF2-40B4-BE49-F238E27FC236}">
                    <a16:creationId xmlns:a16="http://schemas.microsoft.com/office/drawing/2014/main" id="{C82B19A5-E6E5-5F24-D77C-8AEE929B1581}"/>
                  </a:ext>
                </a:extLst>
              </p:cNvPr>
              <p:cNvSpPr>
                <a:spLocks noGrp="1" noRot="1" noMove="1" noResize="1" noEditPoints="1" noAdjustHandles="1" noChangeArrowheads="1" noChangeShapeType="1"/>
              </p:cNvSpPr>
              <p:nvPr userDrawn="1"/>
            </p:nvSpPr>
            <p:spPr bwMode="auto">
              <a:xfrm>
                <a:off x="6425"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16">
                <a:extLst>
                  <a:ext uri="{FF2B5EF4-FFF2-40B4-BE49-F238E27FC236}">
                    <a16:creationId xmlns:a16="http://schemas.microsoft.com/office/drawing/2014/main" id="{8B7714C1-B88E-73A1-1800-85B9D19EC71E}"/>
                  </a:ext>
                </a:extLst>
              </p:cNvPr>
              <p:cNvSpPr>
                <a:spLocks noGrp="1" noRot="1" noMove="1" noResize="1" noEditPoints="1" noAdjustHandles="1" noChangeArrowheads="1" noChangeShapeType="1"/>
              </p:cNvSpPr>
              <p:nvPr userDrawn="1"/>
            </p:nvSpPr>
            <p:spPr bwMode="auto">
              <a:xfrm>
                <a:off x="6300" y="324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17">
                <a:extLst>
                  <a:ext uri="{FF2B5EF4-FFF2-40B4-BE49-F238E27FC236}">
                    <a16:creationId xmlns:a16="http://schemas.microsoft.com/office/drawing/2014/main" id="{37C59140-A6C3-39C9-1FEC-53499397AC16}"/>
                  </a:ext>
                </a:extLst>
              </p:cNvPr>
              <p:cNvSpPr>
                <a:spLocks noGrp="1" noRot="1" noMove="1" noResize="1" noEditPoints="1" noAdjustHandles="1" noChangeArrowheads="1" noChangeShapeType="1"/>
              </p:cNvSpPr>
              <p:nvPr userDrawn="1"/>
            </p:nvSpPr>
            <p:spPr bwMode="auto">
              <a:xfrm>
                <a:off x="6300" y="3635"/>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18">
                <a:extLst>
                  <a:ext uri="{FF2B5EF4-FFF2-40B4-BE49-F238E27FC236}">
                    <a16:creationId xmlns:a16="http://schemas.microsoft.com/office/drawing/2014/main" id="{EC17CC9A-A61B-8001-B04D-71DE01A79B1D}"/>
                  </a:ext>
                </a:extLst>
              </p:cNvPr>
              <p:cNvSpPr>
                <a:spLocks noGrp="1" noRot="1" noMove="1" noResize="1" noEditPoints="1" noAdjustHandles="1" noChangeArrowheads="1" noChangeShapeType="1"/>
              </p:cNvSpPr>
              <p:nvPr userDrawn="1"/>
            </p:nvSpPr>
            <p:spPr bwMode="auto">
              <a:xfrm>
                <a:off x="65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19">
                <a:extLst>
                  <a:ext uri="{FF2B5EF4-FFF2-40B4-BE49-F238E27FC236}">
                    <a16:creationId xmlns:a16="http://schemas.microsoft.com/office/drawing/2014/main" id="{3391C969-B3B6-0B50-BC6C-65FE340C655A}"/>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20">
                <a:extLst>
                  <a:ext uri="{FF2B5EF4-FFF2-40B4-BE49-F238E27FC236}">
                    <a16:creationId xmlns:a16="http://schemas.microsoft.com/office/drawing/2014/main" id="{6CB30D0D-78EC-92FA-4EA4-F185A4FC6A1A}"/>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21">
                <a:extLst>
                  <a:ext uri="{FF2B5EF4-FFF2-40B4-BE49-F238E27FC236}">
                    <a16:creationId xmlns:a16="http://schemas.microsoft.com/office/drawing/2014/main" id="{E72846BD-D197-7E19-D7B2-B50EE81E74D2}"/>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22">
                <a:extLst>
                  <a:ext uri="{FF2B5EF4-FFF2-40B4-BE49-F238E27FC236}">
                    <a16:creationId xmlns:a16="http://schemas.microsoft.com/office/drawing/2014/main" id="{0461226E-4A2B-7776-04B3-CBEC72C219B1}"/>
                  </a:ext>
                </a:extLst>
              </p:cNvPr>
              <p:cNvSpPr>
                <a:spLocks noGrp="1" noRot="1" noMove="1" noResize="1" noEditPoints="1" noAdjustHandles="1" noChangeArrowheads="1" noChangeShapeType="1"/>
              </p:cNvSpPr>
              <p:nvPr userDrawn="1"/>
            </p:nvSpPr>
            <p:spPr bwMode="auto">
              <a:xfrm>
                <a:off x="7431" y="3244"/>
                <a:ext cx="126"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23">
                <a:extLst>
                  <a:ext uri="{FF2B5EF4-FFF2-40B4-BE49-F238E27FC236}">
                    <a16:creationId xmlns:a16="http://schemas.microsoft.com/office/drawing/2014/main" id="{6C00103C-F84D-974E-84C2-520DC7727D98}"/>
                  </a:ext>
                </a:extLst>
              </p:cNvPr>
              <p:cNvSpPr>
                <a:spLocks noGrp="1" noRot="1" noMove="1" noResize="1" noEditPoints="1" noAdjustHandles="1" noChangeArrowheads="1" noChangeShapeType="1"/>
              </p:cNvSpPr>
              <p:nvPr userDrawn="1"/>
            </p:nvSpPr>
            <p:spPr bwMode="auto">
              <a:xfrm>
                <a:off x="743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24">
                <a:extLst>
                  <a:ext uri="{FF2B5EF4-FFF2-40B4-BE49-F238E27FC236}">
                    <a16:creationId xmlns:a16="http://schemas.microsoft.com/office/drawing/2014/main" id="{2EB07A0C-EFD3-A01C-B809-0ADD7821D2FA}"/>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25">
                <a:extLst>
                  <a:ext uri="{FF2B5EF4-FFF2-40B4-BE49-F238E27FC236}">
                    <a16:creationId xmlns:a16="http://schemas.microsoft.com/office/drawing/2014/main" id="{D1B0B930-BECE-C077-C2D2-696CB22A9297}"/>
                  </a:ext>
                </a:extLst>
              </p:cNvPr>
              <p:cNvSpPr>
                <a:spLocks noGrp="1" noRot="1" noMove="1" noResize="1" noEditPoints="1" noAdjustHandles="1" noChangeArrowheads="1" noChangeShapeType="1"/>
              </p:cNvSpPr>
              <p:nvPr userDrawn="1"/>
            </p:nvSpPr>
            <p:spPr bwMode="auto">
              <a:xfrm>
                <a:off x="7305" y="304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26">
                <a:extLst>
                  <a:ext uri="{FF2B5EF4-FFF2-40B4-BE49-F238E27FC236}">
                    <a16:creationId xmlns:a16="http://schemas.microsoft.com/office/drawing/2014/main" id="{D161F87A-5E68-4BEB-EAAA-18683D2C7563}"/>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27">
                <a:extLst>
                  <a:ext uri="{FF2B5EF4-FFF2-40B4-BE49-F238E27FC236}">
                    <a16:creationId xmlns:a16="http://schemas.microsoft.com/office/drawing/2014/main" id="{13AABF0F-D251-4EA9-0D4E-E217A458E9E4}"/>
                  </a:ext>
                </a:extLst>
              </p:cNvPr>
              <p:cNvSpPr>
                <a:spLocks noGrp="1" noRot="1" noMove="1" noResize="1" noEditPoints="1" noAdjustHandles="1" noChangeArrowheads="1" noChangeShapeType="1"/>
              </p:cNvSpPr>
              <p:nvPr userDrawn="1"/>
            </p:nvSpPr>
            <p:spPr bwMode="auto">
              <a:xfrm>
                <a:off x="7305" y="3244"/>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28">
                <a:extLst>
                  <a:ext uri="{FF2B5EF4-FFF2-40B4-BE49-F238E27FC236}">
                    <a16:creationId xmlns:a16="http://schemas.microsoft.com/office/drawing/2014/main" id="{3C4FA0CF-DBF0-4A72-C1C9-3CAE10520553}"/>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29">
                <a:extLst>
                  <a:ext uri="{FF2B5EF4-FFF2-40B4-BE49-F238E27FC236}">
                    <a16:creationId xmlns:a16="http://schemas.microsoft.com/office/drawing/2014/main" id="{3A6ACC91-079C-CD22-CF00-A24750361988}"/>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30">
                <a:extLst>
                  <a:ext uri="{FF2B5EF4-FFF2-40B4-BE49-F238E27FC236}">
                    <a16:creationId xmlns:a16="http://schemas.microsoft.com/office/drawing/2014/main" id="{5CD2B65B-8C75-0560-D8F5-64E17755A4DF}"/>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31">
                <a:extLst>
                  <a:ext uri="{FF2B5EF4-FFF2-40B4-BE49-F238E27FC236}">
                    <a16:creationId xmlns:a16="http://schemas.microsoft.com/office/drawing/2014/main" id="{289392BC-59A1-4740-4644-25B769B267A3}"/>
                  </a:ext>
                </a:extLst>
              </p:cNvPr>
              <p:cNvSpPr>
                <a:spLocks noGrp="1" noRot="1" noMove="1" noResize="1" noEditPoints="1" noAdjustHandles="1" noChangeArrowheads="1" noChangeShapeType="1"/>
              </p:cNvSpPr>
              <p:nvPr userDrawn="1"/>
            </p:nvSpPr>
            <p:spPr bwMode="auto">
              <a:xfrm>
                <a:off x="7180"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32">
                <a:extLst>
                  <a:ext uri="{FF2B5EF4-FFF2-40B4-BE49-F238E27FC236}">
                    <a16:creationId xmlns:a16="http://schemas.microsoft.com/office/drawing/2014/main" id="{39EEA212-D3AA-1271-D99A-3AE665237D25}"/>
                  </a:ext>
                </a:extLst>
              </p:cNvPr>
              <p:cNvSpPr>
                <a:spLocks noGrp="1" noRot="1" noMove="1" noResize="1" noEditPoints="1" noAdjustHandles="1" noChangeArrowheads="1" noChangeShapeType="1"/>
              </p:cNvSpPr>
              <p:nvPr userDrawn="1"/>
            </p:nvSpPr>
            <p:spPr bwMode="auto">
              <a:xfrm>
                <a:off x="7054"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33">
                <a:extLst>
                  <a:ext uri="{FF2B5EF4-FFF2-40B4-BE49-F238E27FC236}">
                    <a16:creationId xmlns:a16="http://schemas.microsoft.com/office/drawing/2014/main" id="{14724ED6-C278-41AB-0801-3C0E3A195C90}"/>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34">
                <a:extLst>
                  <a:ext uri="{FF2B5EF4-FFF2-40B4-BE49-F238E27FC236}">
                    <a16:creationId xmlns:a16="http://schemas.microsoft.com/office/drawing/2014/main" id="{DED1FA63-30D7-CD60-0D3F-C347B79F8415}"/>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35">
                <a:extLst>
                  <a:ext uri="{FF2B5EF4-FFF2-40B4-BE49-F238E27FC236}">
                    <a16:creationId xmlns:a16="http://schemas.microsoft.com/office/drawing/2014/main" id="{34CB6836-7C60-4D6A-CBB8-9697D453D800}"/>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36">
                <a:extLst>
                  <a:ext uri="{FF2B5EF4-FFF2-40B4-BE49-F238E27FC236}">
                    <a16:creationId xmlns:a16="http://schemas.microsoft.com/office/drawing/2014/main" id="{5E94E66E-0231-E94C-E85C-A25C779585B4}"/>
                  </a:ext>
                </a:extLst>
              </p:cNvPr>
              <p:cNvSpPr>
                <a:spLocks noGrp="1" noRot="1" noMove="1" noResize="1" noEditPoints="1" noAdjustHandles="1" noChangeArrowheads="1" noChangeShapeType="1"/>
              </p:cNvSpPr>
              <p:nvPr userDrawn="1"/>
            </p:nvSpPr>
            <p:spPr bwMode="auto">
              <a:xfrm>
                <a:off x="7054"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37">
                <a:extLst>
                  <a:ext uri="{FF2B5EF4-FFF2-40B4-BE49-F238E27FC236}">
                    <a16:creationId xmlns:a16="http://schemas.microsoft.com/office/drawing/2014/main" id="{AAF69E98-50B0-447B-5F0F-3497D0C8CB17}"/>
                  </a:ext>
                </a:extLst>
              </p:cNvPr>
              <p:cNvSpPr>
                <a:spLocks noGrp="1" noRot="1" noMove="1" noResize="1" noEditPoints="1" noAdjustHandles="1" noChangeArrowheads="1" noChangeShapeType="1"/>
              </p:cNvSpPr>
              <p:nvPr userDrawn="1"/>
            </p:nvSpPr>
            <p:spPr bwMode="auto">
              <a:xfrm>
                <a:off x="7180" y="3244"/>
                <a:ext cx="125"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38">
                <a:extLst>
                  <a:ext uri="{FF2B5EF4-FFF2-40B4-BE49-F238E27FC236}">
                    <a16:creationId xmlns:a16="http://schemas.microsoft.com/office/drawing/2014/main" id="{4884B2D9-0B6E-734D-A753-95F3CAB7C08F}"/>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39">
                <a:extLst>
                  <a:ext uri="{FF2B5EF4-FFF2-40B4-BE49-F238E27FC236}">
                    <a16:creationId xmlns:a16="http://schemas.microsoft.com/office/drawing/2014/main" id="{0F1A674E-8DA8-FDB1-C31D-E1F56096B253}"/>
                  </a:ext>
                </a:extLst>
              </p:cNvPr>
              <p:cNvSpPr>
                <a:spLocks noGrp="1" noRot="1" noMove="1" noResize="1" noEditPoints="1" noAdjustHandles="1" noChangeArrowheads="1" noChangeShapeType="1"/>
              </p:cNvSpPr>
              <p:nvPr userDrawn="1"/>
            </p:nvSpPr>
            <p:spPr bwMode="auto">
              <a:xfrm>
                <a:off x="7305"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40">
                <a:extLst>
                  <a:ext uri="{FF2B5EF4-FFF2-40B4-BE49-F238E27FC236}">
                    <a16:creationId xmlns:a16="http://schemas.microsoft.com/office/drawing/2014/main" id="{8DA217F3-0C5F-0776-D843-339486BFEFC1}"/>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41">
                <a:extLst>
                  <a:ext uri="{FF2B5EF4-FFF2-40B4-BE49-F238E27FC236}">
                    <a16:creationId xmlns:a16="http://schemas.microsoft.com/office/drawing/2014/main" id="{1419312B-2ABD-B688-3513-96A4BF54F857}"/>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42">
                <a:extLst>
                  <a:ext uri="{FF2B5EF4-FFF2-40B4-BE49-F238E27FC236}">
                    <a16:creationId xmlns:a16="http://schemas.microsoft.com/office/drawing/2014/main" id="{01D293E2-1879-C861-027F-266774B00CA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43">
                <a:extLst>
                  <a:ext uri="{FF2B5EF4-FFF2-40B4-BE49-F238E27FC236}">
                    <a16:creationId xmlns:a16="http://schemas.microsoft.com/office/drawing/2014/main" id="{E68A384A-0825-BEF0-0F33-C14AB67DF49D}"/>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44">
                <a:extLst>
                  <a:ext uri="{FF2B5EF4-FFF2-40B4-BE49-F238E27FC236}">
                    <a16:creationId xmlns:a16="http://schemas.microsoft.com/office/drawing/2014/main" id="{F305D684-85F2-5EF9-A8A0-F91B5943B1D2}"/>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45">
                <a:extLst>
                  <a:ext uri="{FF2B5EF4-FFF2-40B4-BE49-F238E27FC236}">
                    <a16:creationId xmlns:a16="http://schemas.microsoft.com/office/drawing/2014/main" id="{4A599417-9292-844F-A812-FC7B16217A30}"/>
                  </a:ext>
                </a:extLst>
              </p:cNvPr>
              <p:cNvSpPr>
                <a:spLocks noGrp="1" noRot="1" noMove="1" noResize="1" noEditPoints="1" noAdjustHandles="1" noChangeArrowheads="1" noChangeShapeType="1"/>
              </p:cNvSpPr>
              <p:nvPr userDrawn="1"/>
            </p:nvSpPr>
            <p:spPr bwMode="auto">
              <a:xfrm>
                <a:off x="6802"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46">
                <a:extLst>
                  <a:ext uri="{FF2B5EF4-FFF2-40B4-BE49-F238E27FC236}">
                    <a16:creationId xmlns:a16="http://schemas.microsoft.com/office/drawing/2014/main" id="{416DF783-CF3A-4C3A-9053-94FA37BF8AB8}"/>
                  </a:ext>
                </a:extLst>
              </p:cNvPr>
              <p:cNvSpPr>
                <a:spLocks noGrp="1" noRot="1" noMove="1" noResize="1" noEditPoints="1" noAdjustHandles="1" noChangeArrowheads="1" noChangeShapeType="1"/>
              </p:cNvSpPr>
              <p:nvPr userDrawn="1"/>
            </p:nvSpPr>
            <p:spPr bwMode="auto">
              <a:xfrm>
                <a:off x="7557" y="3244"/>
                <a:ext cx="125"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47">
                <a:extLst>
                  <a:ext uri="{FF2B5EF4-FFF2-40B4-BE49-F238E27FC236}">
                    <a16:creationId xmlns:a16="http://schemas.microsoft.com/office/drawing/2014/main" id="{27C91604-2EFA-E7B2-1A29-E5E8473A7E79}"/>
                  </a:ext>
                </a:extLst>
              </p:cNvPr>
              <p:cNvSpPr>
                <a:spLocks noGrp="1" noRot="1" noMove="1" noResize="1" noEditPoints="1" noAdjustHandles="1" noChangeArrowheads="1" noChangeShapeType="1"/>
              </p:cNvSpPr>
              <p:nvPr userDrawn="1"/>
            </p:nvSpPr>
            <p:spPr bwMode="auto">
              <a:xfrm>
                <a:off x="7054"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48">
                <a:extLst>
                  <a:ext uri="{FF2B5EF4-FFF2-40B4-BE49-F238E27FC236}">
                    <a16:creationId xmlns:a16="http://schemas.microsoft.com/office/drawing/2014/main" id="{F3246C19-B8D2-1273-B645-F5B654D99175}"/>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49">
                <a:extLst>
                  <a:ext uri="{FF2B5EF4-FFF2-40B4-BE49-F238E27FC236}">
                    <a16:creationId xmlns:a16="http://schemas.microsoft.com/office/drawing/2014/main" id="{B23932ED-15D4-B5D3-C07F-4FD7A2CF8E1D}"/>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50">
                <a:extLst>
                  <a:ext uri="{FF2B5EF4-FFF2-40B4-BE49-F238E27FC236}">
                    <a16:creationId xmlns:a16="http://schemas.microsoft.com/office/drawing/2014/main" id="{F780E36D-FB59-D581-4DE6-C029E7605502}"/>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51">
                <a:extLst>
                  <a:ext uri="{FF2B5EF4-FFF2-40B4-BE49-F238E27FC236}">
                    <a16:creationId xmlns:a16="http://schemas.microsoft.com/office/drawing/2014/main" id="{1D0D858E-CAAD-A31C-1296-7C1FDB1D6494}"/>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52">
                <a:extLst>
                  <a:ext uri="{FF2B5EF4-FFF2-40B4-BE49-F238E27FC236}">
                    <a16:creationId xmlns:a16="http://schemas.microsoft.com/office/drawing/2014/main" id="{4AB41B19-7AA5-A247-F1B1-9A65ADBB24E1}"/>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53">
                <a:extLst>
                  <a:ext uri="{FF2B5EF4-FFF2-40B4-BE49-F238E27FC236}">
                    <a16:creationId xmlns:a16="http://schemas.microsoft.com/office/drawing/2014/main" id="{A376B4CF-73EF-330E-5234-CF86A6619008}"/>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54">
                <a:extLst>
                  <a:ext uri="{FF2B5EF4-FFF2-40B4-BE49-F238E27FC236}">
                    <a16:creationId xmlns:a16="http://schemas.microsoft.com/office/drawing/2014/main" id="{0DEDF197-0D18-4C1D-AC15-79DC416EC72F}"/>
                  </a:ext>
                </a:extLst>
              </p:cNvPr>
              <p:cNvSpPr>
                <a:spLocks noGrp="1" noRot="1" noMove="1" noResize="1" noEditPoints="1" noAdjustHandles="1" noChangeArrowheads="1" noChangeShapeType="1"/>
              </p:cNvSpPr>
              <p:nvPr userDrawn="1"/>
            </p:nvSpPr>
            <p:spPr bwMode="auto">
              <a:xfrm>
                <a:off x="7305"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55">
                <a:extLst>
                  <a:ext uri="{FF2B5EF4-FFF2-40B4-BE49-F238E27FC236}">
                    <a16:creationId xmlns:a16="http://schemas.microsoft.com/office/drawing/2014/main" id="{F22799EF-FCB2-6C70-033A-506B792BEEAE}"/>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56">
                <a:extLst>
                  <a:ext uri="{FF2B5EF4-FFF2-40B4-BE49-F238E27FC236}">
                    <a16:creationId xmlns:a16="http://schemas.microsoft.com/office/drawing/2014/main" id="{B9943BCF-06A9-4C50-D02F-55C47BDD3680}"/>
                  </a:ext>
                </a:extLst>
              </p:cNvPr>
              <p:cNvSpPr>
                <a:spLocks noGrp="1" noRot="1" noMove="1" noResize="1" noEditPoints="1" noAdjustHandles="1" noChangeArrowheads="1" noChangeShapeType="1"/>
              </p:cNvSpPr>
              <p:nvPr userDrawn="1"/>
            </p:nvSpPr>
            <p:spPr bwMode="auto">
              <a:xfrm>
                <a:off x="253"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57">
                <a:extLst>
                  <a:ext uri="{FF2B5EF4-FFF2-40B4-BE49-F238E27FC236}">
                    <a16:creationId xmlns:a16="http://schemas.microsoft.com/office/drawing/2014/main" id="{7BD3E3DA-46B1-5060-70D6-0088FE782D33}"/>
                  </a:ext>
                </a:extLst>
              </p:cNvPr>
              <p:cNvSpPr>
                <a:spLocks noGrp="1" noRot="1" noMove="1" noResize="1" noEditPoints="1" noAdjustHandles="1" noChangeArrowheads="1" noChangeShapeType="1"/>
              </p:cNvSpPr>
              <p:nvPr userDrawn="1"/>
            </p:nvSpPr>
            <p:spPr bwMode="auto">
              <a:xfrm>
                <a:off x="128" y="412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58">
                <a:extLst>
                  <a:ext uri="{FF2B5EF4-FFF2-40B4-BE49-F238E27FC236}">
                    <a16:creationId xmlns:a16="http://schemas.microsoft.com/office/drawing/2014/main" id="{1019FD4C-25B6-21B5-1965-3DBFB39D13AA}"/>
                  </a:ext>
                </a:extLst>
              </p:cNvPr>
              <p:cNvSpPr>
                <a:spLocks noGrp="1" noRot="1" noMove="1" noResize="1" noEditPoints="1" noAdjustHandles="1" noChangeArrowheads="1" noChangeShapeType="1"/>
              </p:cNvSpPr>
              <p:nvPr userDrawn="1"/>
            </p:nvSpPr>
            <p:spPr bwMode="auto">
              <a:xfrm>
                <a:off x="2515" y="4124"/>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6" name="Freeform 59">
                <a:extLst>
                  <a:ext uri="{FF2B5EF4-FFF2-40B4-BE49-F238E27FC236}">
                    <a16:creationId xmlns:a16="http://schemas.microsoft.com/office/drawing/2014/main" id="{AD98DA8D-732A-E4A7-EB47-B7EB74F84713}"/>
                  </a:ext>
                </a:extLst>
              </p:cNvPr>
              <p:cNvSpPr>
                <a:spLocks noGrp="1" noRot="1" noMove="1" noResize="1" noEditPoints="1" noAdjustHandles="1" noChangeArrowheads="1" noChangeShapeType="1"/>
              </p:cNvSpPr>
              <p:nvPr userDrawn="1"/>
            </p:nvSpPr>
            <p:spPr bwMode="auto">
              <a:xfrm>
                <a:off x="4149"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7" name="Freeform 60">
                <a:extLst>
                  <a:ext uri="{FF2B5EF4-FFF2-40B4-BE49-F238E27FC236}">
                    <a16:creationId xmlns:a16="http://schemas.microsoft.com/office/drawing/2014/main" id="{EECD0720-F7E9-D1BE-B48F-A01CBA2E89F3}"/>
                  </a:ext>
                </a:extLst>
              </p:cNvPr>
              <p:cNvSpPr>
                <a:spLocks noGrp="1" noRot="1" noMove="1" noResize="1" noEditPoints="1" noAdjustHandles="1" noChangeArrowheads="1" noChangeShapeType="1"/>
              </p:cNvSpPr>
              <p:nvPr userDrawn="1"/>
            </p:nvSpPr>
            <p:spPr bwMode="auto">
              <a:xfrm>
                <a:off x="1510"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8" name="Freeform 61">
                <a:extLst>
                  <a:ext uri="{FF2B5EF4-FFF2-40B4-BE49-F238E27FC236}">
                    <a16:creationId xmlns:a16="http://schemas.microsoft.com/office/drawing/2014/main" id="{E7BF9994-8950-8248-E344-BC8B7F2AF30C}"/>
                  </a:ext>
                </a:extLst>
              </p:cNvPr>
              <p:cNvSpPr>
                <a:spLocks noGrp="1" noRot="1" noMove="1" noResize="1" noEditPoints="1" noAdjustHandles="1" noChangeArrowheads="1" noChangeShapeType="1"/>
              </p:cNvSpPr>
              <p:nvPr userDrawn="1"/>
            </p:nvSpPr>
            <p:spPr bwMode="auto">
              <a:xfrm>
                <a:off x="1384"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9" name="Freeform 62">
                <a:extLst>
                  <a:ext uri="{FF2B5EF4-FFF2-40B4-BE49-F238E27FC236}">
                    <a16:creationId xmlns:a16="http://schemas.microsoft.com/office/drawing/2014/main" id="{7B04C4D4-732B-A6BB-1480-79B183557A0A}"/>
                  </a:ext>
                </a:extLst>
              </p:cNvPr>
              <p:cNvSpPr>
                <a:spLocks noGrp="1" noRot="1" noMove="1" noResize="1" noEditPoints="1" noAdjustHandles="1" noChangeArrowheads="1" noChangeShapeType="1"/>
              </p:cNvSpPr>
              <p:nvPr userDrawn="1"/>
            </p:nvSpPr>
            <p:spPr bwMode="auto">
              <a:xfrm>
                <a:off x="427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0" name="Freeform 63">
                <a:extLst>
                  <a:ext uri="{FF2B5EF4-FFF2-40B4-BE49-F238E27FC236}">
                    <a16:creationId xmlns:a16="http://schemas.microsoft.com/office/drawing/2014/main" id="{018A8090-B3FE-76E0-75D5-2DBD7C1EFE3D}"/>
                  </a:ext>
                </a:extLst>
              </p:cNvPr>
              <p:cNvSpPr>
                <a:spLocks noGrp="1" noRot="1" noMove="1" noResize="1" noEditPoints="1" noAdjustHandles="1" noChangeArrowheads="1" noChangeShapeType="1"/>
              </p:cNvSpPr>
              <p:nvPr userDrawn="1"/>
            </p:nvSpPr>
            <p:spPr bwMode="auto">
              <a:xfrm>
                <a:off x="4023"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1" name="Freeform 64">
                <a:extLst>
                  <a:ext uri="{FF2B5EF4-FFF2-40B4-BE49-F238E27FC236}">
                    <a16:creationId xmlns:a16="http://schemas.microsoft.com/office/drawing/2014/main" id="{B2FDB922-1CEE-901F-9D42-249AB7E1BE3A}"/>
                  </a:ext>
                </a:extLst>
              </p:cNvPr>
              <p:cNvSpPr>
                <a:spLocks noGrp="1" noRot="1" noMove="1" noResize="1" noEditPoints="1" noAdjustHandles="1" noChangeArrowheads="1" noChangeShapeType="1"/>
              </p:cNvSpPr>
              <p:nvPr userDrawn="1"/>
            </p:nvSpPr>
            <p:spPr bwMode="auto">
              <a:xfrm>
                <a:off x="3897"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2" name="Freeform 65">
                <a:extLst>
                  <a:ext uri="{FF2B5EF4-FFF2-40B4-BE49-F238E27FC236}">
                    <a16:creationId xmlns:a16="http://schemas.microsoft.com/office/drawing/2014/main" id="{3853753A-9AC5-F35D-6F3A-3C4AC6708D61}"/>
                  </a:ext>
                </a:extLst>
              </p:cNvPr>
              <p:cNvSpPr>
                <a:spLocks noGrp="1" noRot="1" noMove="1" noResize="1" noEditPoints="1" noAdjustHandles="1" noChangeArrowheads="1" noChangeShapeType="1"/>
              </p:cNvSpPr>
              <p:nvPr userDrawn="1"/>
            </p:nvSpPr>
            <p:spPr bwMode="auto">
              <a:xfrm>
                <a:off x="3018" y="412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3" name="Freeform 66">
                <a:extLst>
                  <a:ext uri="{FF2B5EF4-FFF2-40B4-BE49-F238E27FC236}">
                    <a16:creationId xmlns:a16="http://schemas.microsoft.com/office/drawing/2014/main" id="{78E8DC34-7984-B102-D6EF-1307A2C97D0E}"/>
                  </a:ext>
                </a:extLst>
              </p:cNvPr>
              <p:cNvSpPr>
                <a:spLocks noGrp="1" noRot="1" noMove="1" noResize="1" noEditPoints="1" noAdjustHandles="1" noChangeArrowheads="1" noChangeShapeType="1"/>
              </p:cNvSpPr>
              <p:nvPr userDrawn="1"/>
            </p:nvSpPr>
            <p:spPr bwMode="auto">
              <a:xfrm>
                <a:off x="3143"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4" name="Freeform 67">
                <a:extLst>
                  <a:ext uri="{FF2B5EF4-FFF2-40B4-BE49-F238E27FC236}">
                    <a16:creationId xmlns:a16="http://schemas.microsoft.com/office/drawing/2014/main" id="{C7F7ADBB-B401-68F0-227A-D34A1EF7F379}"/>
                  </a:ext>
                </a:extLst>
              </p:cNvPr>
              <p:cNvSpPr>
                <a:spLocks noGrp="1" noRot="1" noMove="1" noResize="1" noEditPoints="1" noAdjustHandles="1" noChangeArrowheads="1" noChangeShapeType="1"/>
              </p:cNvSpPr>
              <p:nvPr userDrawn="1"/>
            </p:nvSpPr>
            <p:spPr bwMode="auto">
              <a:xfrm>
                <a:off x="1133" y="4124"/>
                <a:ext cx="125"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5" name="Freeform 68">
                <a:extLst>
                  <a:ext uri="{FF2B5EF4-FFF2-40B4-BE49-F238E27FC236}">
                    <a16:creationId xmlns:a16="http://schemas.microsoft.com/office/drawing/2014/main" id="{39D09F1C-F278-3182-86B0-6F33C28EA70C}"/>
                  </a:ext>
                </a:extLst>
              </p:cNvPr>
              <p:cNvSpPr>
                <a:spLocks noGrp="1" noRot="1" noMove="1" noResize="1" noEditPoints="1" noAdjustHandles="1" noChangeArrowheads="1" noChangeShapeType="1"/>
              </p:cNvSpPr>
              <p:nvPr userDrawn="1"/>
            </p:nvSpPr>
            <p:spPr bwMode="auto">
              <a:xfrm>
                <a:off x="2641"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6" name="Freeform 69">
                <a:extLst>
                  <a:ext uri="{FF2B5EF4-FFF2-40B4-BE49-F238E27FC236}">
                    <a16:creationId xmlns:a16="http://schemas.microsoft.com/office/drawing/2014/main" id="{6C560EBC-F242-FFE3-0BA3-4E32BD216D1F}"/>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7" name="Freeform 70">
                <a:extLst>
                  <a:ext uri="{FF2B5EF4-FFF2-40B4-BE49-F238E27FC236}">
                    <a16:creationId xmlns:a16="http://schemas.microsoft.com/office/drawing/2014/main" id="{9BB435A2-2676-4458-E968-CF61030D96D2}"/>
                  </a:ext>
                </a:extLst>
              </p:cNvPr>
              <p:cNvSpPr>
                <a:spLocks noGrp="1" noRot="1" noMove="1" noResize="1" noEditPoints="1" noAdjustHandles="1" noChangeArrowheads="1" noChangeShapeType="1"/>
              </p:cNvSpPr>
              <p:nvPr userDrawn="1"/>
            </p:nvSpPr>
            <p:spPr bwMode="auto">
              <a:xfrm>
                <a:off x="3771" y="4124"/>
                <a:ext cx="126" cy="196"/>
              </a:xfrm>
              <a:custGeom>
                <a:avLst/>
                <a:gdLst>
                  <a:gd name="T0" fmla="*/ 0 w 555"/>
                  <a:gd name="T1" fmla="*/ 866 h 866"/>
                  <a:gd name="T2" fmla="*/ 0 w 555"/>
                  <a:gd name="T3" fmla="*/ 433 h 866"/>
                  <a:gd name="T4" fmla="*/ 0 w 555"/>
                  <a:gd name="T5" fmla="*/ 0 h 866"/>
                  <a:gd name="T6" fmla="*/ 555 w 555"/>
                  <a:gd name="T7" fmla="*/ 433 h 866"/>
                  <a:gd name="T8" fmla="*/ 0 w 555"/>
                  <a:gd name="T9" fmla="*/ 866 h 866"/>
                </a:gdLst>
                <a:ahLst/>
                <a:cxnLst>
                  <a:cxn ang="0">
                    <a:pos x="T0" y="T1"/>
                  </a:cxn>
                  <a:cxn ang="0">
                    <a:pos x="T2" y="T3"/>
                  </a:cxn>
                  <a:cxn ang="0">
                    <a:pos x="T4" y="T5"/>
                  </a:cxn>
                  <a:cxn ang="0">
                    <a:pos x="T6" y="T7"/>
                  </a:cxn>
                  <a:cxn ang="0">
                    <a:pos x="T8" y="T9"/>
                  </a:cxn>
                </a:cxnLst>
                <a:rect l="0" t="0" r="r" b="b"/>
                <a:pathLst>
                  <a:path w="555" h="866">
                    <a:moveTo>
                      <a:pt x="0" y="866"/>
                    </a:moveTo>
                    <a:lnTo>
                      <a:pt x="0" y="433"/>
                    </a:lnTo>
                    <a:lnTo>
                      <a:pt x="0" y="0"/>
                    </a:lnTo>
                    <a:lnTo>
                      <a:pt x="555"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8" name="Freeform 71">
                <a:extLst>
                  <a:ext uri="{FF2B5EF4-FFF2-40B4-BE49-F238E27FC236}">
                    <a16:creationId xmlns:a16="http://schemas.microsoft.com/office/drawing/2014/main" id="{EBB50773-7477-1B63-471C-C605FE0BD2CF}"/>
                  </a:ext>
                </a:extLst>
              </p:cNvPr>
              <p:cNvSpPr>
                <a:spLocks noGrp="1" noRot="1" noMove="1" noResize="1" noEditPoints="1" noAdjustHandles="1" noChangeArrowheads="1" noChangeShapeType="1"/>
              </p:cNvSpPr>
              <p:nvPr userDrawn="1"/>
            </p:nvSpPr>
            <p:spPr bwMode="auto">
              <a:xfrm>
                <a:off x="3646"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9" name="Freeform 72">
                <a:extLst>
                  <a:ext uri="{FF2B5EF4-FFF2-40B4-BE49-F238E27FC236}">
                    <a16:creationId xmlns:a16="http://schemas.microsoft.com/office/drawing/2014/main" id="{2352C209-3A27-6E9D-6DBA-B0AE501C5D96}"/>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0" name="Freeform 73">
                <a:extLst>
                  <a:ext uri="{FF2B5EF4-FFF2-40B4-BE49-F238E27FC236}">
                    <a16:creationId xmlns:a16="http://schemas.microsoft.com/office/drawing/2014/main" id="{6A9460C2-2DAA-8F22-14E8-06BD0013B642}"/>
                  </a:ext>
                </a:extLst>
              </p:cNvPr>
              <p:cNvSpPr>
                <a:spLocks noGrp="1" noRot="1" noMove="1" noResize="1" noEditPoints="1" noAdjustHandles="1" noChangeArrowheads="1" noChangeShapeType="1"/>
              </p:cNvSpPr>
              <p:nvPr userDrawn="1"/>
            </p:nvSpPr>
            <p:spPr bwMode="auto">
              <a:xfrm>
                <a:off x="3395"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1" name="Freeform 74">
                <a:extLst>
                  <a:ext uri="{FF2B5EF4-FFF2-40B4-BE49-F238E27FC236}">
                    <a16:creationId xmlns:a16="http://schemas.microsoft.com/office/drawing/2014/main" id="{57CBFA78-B05E-09A2-5A18-7043BBDEBE38}"/>
                  </a:ext>
                </a:extLst>
              </p:cNvPr>
              <p:cNvSpPr>
                <a:spLocks noGrp="1" noRot="1" noMove="1" noResize="1" noEditPoints="1" noAdjustHandles="1" noChangeArrowheads="1" noChangeShapeType="1"/>
              </p:cNvSpPr>
              <p:nvPr userDrawn="1"/>
            </p:nvSpPr>
            <p:spPr bwMode="auto">
              <a:xfrm>
                <a:off x="2012"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2" name="Freeform 75">
                <a:extLst>
                  <a:ext uri="{FF2B5EF4-FFF2-40B4-BE49-F238E27FC236}">
                    <a16:creationId xmlns:a16="http://schemas.microsoft.com/office/drawing/2014/main" id="{75676A60-0E8E-6E58-7D10-41B40A65340A}"/>
                  </a:ext>
                </a:extLst>
              </p:cNvPr>
              <p:cNvSpPr>
                <a:spLocks noGrp="1" noRot="1" noMove="1" noResize="1" noEditPoints="1" noAdjustHandles="1" noChangeArrowheads="1" noChangeShapeType="1"/>
              </p:cNvSpPr>
              <p:nvPr userDrawn="1"/>
            </p:nvSpPr>
            <p:spPr bwMode="auto">
              <a:xfrm>
                <a:off x="881" y="4124"/>
                <a:ext cx="126"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3" name="Freeform 76">
                <a:extLst>
                  <a:ext uri="{FF2B5EF4-FFF2-40B4-BE49-F238E27FC236}">
                    <a16:creationId xmlns:a16="http://schemas.microsoft.com/office/drawing/2014/main" id="{76CCBA53-EAC7-2300-CA42-0A5A75A7E653}"/>
                  </a:ext>
                </a:extLst>
              </p:cNvPr>
              <p:cNvSpPr>
                <a:spLocks noGrp="1" noRot="1" noMove="1" noResize="1" noEditPoints="1" noAdjustHandles="1" noChangeArrowheads="1" noChangeShapeType="1"/>
              </p:cNvSpPr>
              <p:nvPr userDrawn="1"/>
            </p:nvSpPr>
            <p:spPr bwMode="auto">
              <a:xfrm>
                <a:off x="5028" y="4124"/>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4" name="Freeform 77">
                <a:extLst>
                  <a:ext uri="{FF2B5EF4-FFF2-40B4-BE49-F238E27FC236}">
                    <a16:creationId xmlns:a16="http://schemas.microsoft.com/office/drawing/2014/main" id="{4D4FA59B-88F1-FF07-B3AB-86F2EBE34B35}"/>
                  </a:ext>
                </a:extLst>
              </p:cNvPr>
              <p:cNvSpPr>
                <a:spLocks noGrp="1" noRot="1" noMove="1" noResize="1" noEditPoints="1" noAdjustHandles="1" noChangeArrowheads="1" noChangeShapeType="1"/>
              </p:cNvSpPr>
              <p:nvPr userDrawn="1"/>
            </p:nvSpPr>
            <p:spPr bwMode="auto">
              <a:xfrm>
                <a:off x="4902"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5" name="Freeform 78">
                <a:extLst>
                  <a:ext uri="{FF2B5EF4-FFF2-40B4-BE49-F238E27FC236}">
                    <a16:creationId xmlns:a16="http://schemas.microsoft.com/office/drawing/2014/main" id="{99777564-11F6-12A7-62BD-810D7C534702}"/>
                  </a:ext>
                </a:extLst>
              </p:cNvPr>
              <p:cNvSpPr>
                <a:spLocks noGrp="1" noRot="1" noMove="1" noResize="1" noEditPoints="1" noAdjustHandles="1" noChangeArrowheads="1" noChangeShapeType="1"/>
              </p:cNvSpPr>
              <p:nvPr userDrawn="1"/>
            </p:nvSpPr>
            <p:spPr bwMode="auto">
              <a:xfrm>
                <a:off x="4525"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6" name="Freeform 79">
                <a:extLst>
                  <a:ext uri="{FF2B5EF4-FFF2-40B4-BE49-F238E27FC236}">
                    <a16:creationId xmlns:a16="http://schemas.microsoft.com/office/drawing/2014/main" id="{293951FD-A95C-A220-EBF5-0FDB8956C52B}"/>
                  </a:ext>
                </a:extLst>
              </p:cNvPr>
              <p:cNvSpPr>
                <a:spLocks noGrp="1" noRot="1" noMove="1" noResize="1" noEditPoints="1" noAdjustHandles="1" noChangeArrowheads="1" noChangeShapeType="1"/>
              </p:cNvSpPr>
              <p:nvPr userDrawn="1"/>
            </p:nvSpPr>
            <p:spPr bwMode="auto">
              <a:xfrm>
                <a:off x="128"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7" name="Freeform 80">
                <a:extLst>
                  <a:ext uri="{FF2B5EF4-FFF2-40B4-BE49-F238E27FC236}">
                    <a16:creationId xmlns:a16="http://schemas.microsoft.com/office/drawing/2014/main" id="{3146B52F-9C7C-58CC-5129-49B5526390B9}"/>
                  </a:ext>
                </a:extLst>
              </p:cNvPr>
              <p:cNvSpPr>
                <a:spLocks noGrp="1" noRot="1" noMove="1" noResize="1" noEditPoints="1" noAdjustHandles="1" noChangeArrowheads="1" noChangeShapeType="1"/>
              </p:cNvSpPr>
              <p:nvPr userDrawn="1"/>
            </p:nvSpPr>
            <p:spPr bwMode="auto">
              <a:xfrm>
                <a:off x="379"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8" name="Freeform 81">
                <a:extLst>
                  <a:ext uri="{FF2B5EF4-FFF2-40B4-BE49-F238E27FC236}">
                    <a16:creationId xmlns:a16="http://schemas.microsoft.com/office/drawing/2014/main" id="{ED5C12F2-6F76-4C26-ED1E-EE983A7DDAF0}"/>
                  </a:ext>
                </a:extLst>
              </p:cNvPr>
              <p:cNvSpPr>
                <a:spLocks noGrp="1" noRot="1" noMove="1" noResize="1" noEditPoints="1" noAdjustHandles="1" noChangeArrowheads="1" noChangeShapeType="1"/>
              </p:cNvSpPr>
              <p:nvPr userDrawn="1"/>
            </p:nvSpPr>
            <p:spPr bwMode="auto">
              <a:xfrm>
                <a:off x="4149"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9" name="Freeform 82">
                <a:extLst>
                  <a:ext uri="{FF2B5EF4-FFF2-40B4-BE49-F238E27FC236}">
                    <a16:creationId xmlns:a16="http://schemas.microsoft.com/office/drawing/2014/main" id="{3E069040-4895-F413-0B4D-8EBABFDD500E}"/>
                  </a:ext>
                </a:extLst>
              </p:cNvPr>
              <p:cNvSpPr>
                <a:spLocks noGrp="1" noRot="1" noMove="1" noResize="1" noEditPoints="1" noAdjustHandles="1" noChangeArrowheads="1" noChangeShapeType="1"/>
              </p:cNvSpPr>
              <p:nvPr userDrawn="1"/>
            </p:nvSpPr>
            <p:spPr bwMode="auto">
              <a:xfrm>
                <a:off x="630"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0" name="Freeform 83">
                <a:extLst>
                  <a:ext uri="{FF2B5EF4-FFF2-40B4-BE49-F238E27FC236}">
                    <a16:creationId xmlns:a16="http://schemas.microsoft.com/office/drawing/2014/main" id="{6537956B-8038-57FD-BFD0-3D5B5C50D4EA}"/>
                  </a:ext>
                </a:extLst>
              </p:cNvPr>
              <p:cNvSpPr>
                <a:spLocks noGrp="1" noRot="1" noMove="1" noResize="1" noEditPoints="1" noAdjustHandles="1" noChangeArrowheads="1" noChangeShapeType="1"/>
              </p:cNvSpPr>
              <p:nvPr userDrawn="1"/>
            </p:nvSpPr>
            <p:spPr bwMode="auto">
              <a:xfrm>
                <a:off x="4023"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 name="Freeform 84">
                <a:extLst>
                  <a:ext uri="{FF2B5EF4-FFF2-40B4-BE49-F238E27FC236}">
                    <a16:creationId xmlns:a16="http://schemas.microsoft.com/office/drawing/2014/main" id="{736821DE-1580-95A7-222F-43C0BCD99D95}"/>
                  </a:ext>
                </a:extLst>
              </p:cNvPr>
              <p:cNvSpPr>
                <a:spLocks noGrp="1" noRot="1" noMove="1" noResize="1" noEditPoints="1" noAdjustHandles="1" noChangeArrowheads="1" noChangeShapeType="1"/>
              </p:cNvSpPr>
              <p:nvPr userDrawn="1"/>
            </p:nvSpPr>
            <p:spPr bwMode="auto">
              <a:xfrm>
                <a:off x="3520"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 name="Freeform 85">
                <a:extLst>
                  <a:ext uri="{FF2B5EF4-FFF2-40B4-BE49-F238E27FC236}">
                    <a16:creationId xmlns:a16="http://schemas.microsoft.com/office/drawing/2014/main" id="{5AD7A0E8-31B4-324C-35C0-3943C73FE07F}"/>
                  </a:ext>
                </a:extLst>
              </p:cNvPr>
              <p:cNvSpPr>
                <a:spLocks noGrp="1" noRot="1" noMove="1" noResize="1" noEditPoints="1" noAdjustHandles="1" noChangeArrowheads="1" noChangeShapeType="1"/>
              </p:cNvSpPr>
              <p:nvPr userDrawn="1"/>
            </p:nvSpPr>
            <p:spPr bwMode="auto">
              <a:xfrm>
                <a:off x="3143" y="4027"/>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3" name="Freeform 86">
                <a:extLst>
                  <a:ext uri="{FF2B5EF4-FFF2-40B4-BE49-F238E27FC236}">
                    <a16:creationId xmlns:a16="http://schemas.microsoft.com/office/drawing/2014/main" id="{7BCB5420-081B-14ED-CD8B-F54FD3EAAB7D}"/>
                  </a:ext>
                </a:extLst>
              </p:cNvPr>
              <p:cNvSpPr>
                <a:spLocks noGrp="1" noRot="1" noMove="1" noResize="1" noEditPoints="1" noAdjustHandles="1" noChangeArrowheads="1" noChangeShapeType="1"/>
              </p:cNvSpPr>
              <p:nvPr userDrawn="1"/>
            </p:nvSpPr>
            <p:spPr bwMode="auto">
              <a:xfrm>
                <a:off x="3018" y="4027"/>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4" name="Freeform 87">
                <a:extLst>
                  <a:ext uri="{FF2B5EF4-FFF2-40B4-BE49-F238E27FC236}">
                    <a16:creationId xmlns:a16="http://schemas.microsoft.com/office/drawing/2014/main" id="{8D881400-CC4F-A4D8-84CA-9AFC5BFDA7C4}"/>
                  </a:ext>
                </a:extLst>
              </p:cNvPr>
              <p:cNvSpPr>
                <a:spLocks noGrp="1" noRot="1" noMove="1" noResize="1" noEditPoints="1" noAdjustHandles="1" noChangeArrowheads="1" noChangeShapeType="1"/>
              </p:cNvSpPr>
              <p:nvPr userDrawn="1"/>
            </p:nvSpPr>
            <p:spPr bwMode="auto">
              <a:xfrm>
                <a:off x="3269" y="4027"/>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5" name="Freeform 88">
                <a:extLst>
                  <a:ext uri="{FF2B5EF4-FFF2-40B4-BE49-F238E27FC236}">
                    <a16:creationId xmlns:a16="http://schemas.microsoft.com/office/drawing/2014/main" id="{96E2EA6C-519F-8B7F-6376-44D543774182}"/>
                  </a:ext>
                </a:extLst>
              </p:cNvPr>
              <p:cNvSpPr>
                <a:spLocks noGrp="1" noRot="1" noMove="1" noResize="1" noEditPoints="1" noAdjustHandles="1" noChangeArrowheads="1" noChangeShapeType="1"/>
              </p:cNvSpPr>
              <p:nvPr userDrawn="1"/>
            </p:nvSpPr>
            <p:spPr bwMode="auto">
              <a:xfrm>
                <a:off x="2892" y="4027"/>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6" name="Freeform 89">
                <a:extLst>
                  <a:ext uri="{FF2B5EF4-FFF2-40B4-BE49-F238E27FC236}">
                    <a16:creationId xmlns:a16="http://schemas.microsoft.com/office/drawing/2014/main" id="{62DEB410-A23D-1238-869A-E50AF1D830B5}"/>
                  </a:ext>
                </a:extLst>
              </p:cNvPr>
              <p:cNvSpPr>
                <a:spLocks noGrp="1" noRot="1" noMove="1" noResize="1" noEditPoints="1" noAdjustHandles="1" noChangeArrowheads="1" noChangeShapeType="1"/>
              </p:cNvSpPr>
              <p:nvPr userDrawn="1"/>
            </p:nvSpPr>
            <p:spPr bwMode="auto">
              <a:xfrm>
                <a:off x="3771"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7" name="Freeform 90">
                <a:extLst>
                  <a:ext uri="{FF2B5EF4-FFF2-40B4-BE49-F238E27FC236}">
                    <a16:creationId xmlns:a16="http://schemas.microsoft.com/office/drawing/2014/main" id="{A304CC36-92BF-DD97-6F6E-D3126EFDC33B}"/>
                  </a:ext>
                </a:extLst>
              </p:cNvPr>
              <p:cNvSpPr>
                <a:spLocks noGrp="1" noRot="1" noMove="1" noResize="1" noEditPoints="1" noAdjustHandles="1" noChangeArrowheads="1" noChangeShapeType="1"/>
              </p:cNvSpPr>
              <p:nvPr userDrawn="1"/>
            </p:nvSpPr>
            <p:spPr bwMode="auto">
              <a:xfrm>
                <a:off x="4400"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8" name="Freeform 91">
                <a:extLst>
                  <a:ext uri="{FF2B5EF4-FFF2-40B4-BE49-F238E27FC236}">
                    <a16:creationId xmlns:a16="http://schemas.microsoft.com/office/drawing/2014/main" id="{40104C70-C515-950E-C5D3-AF034BE80673}"/>
                  </a:ext>
                </a:extLst>
              </p:cNvPr>
              <p:cNvSpPr>
                <a:spLocks noGrp="1" noRot="1" noMove="1" noResize="1" noEditPoints="1" noAdjustHandles="1" noChangeArrowheads="1" noChangeShapeType="1"/>
              </p:cNvSpPr>
              <p:nvPr userDrawn="1"/>
            </p:nvSpPr>
            <p:spPr bwMode="auto">
              <a:xfrm>
                <a:off x="3646"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9" name="Freeform 92">
                <a:extLst>
                  <a:ext uri="{FF2B5EF4-FFF2-40B4-BE49-F238E27FC236}">
                    <a16:creationId xmlns:a16="http://schemas.microsoft.com/office/drawing/2014/main" id="{90080354-782F-5498-80C7-FAD11327D474}"/>
                  </a:ext>
                </a:extLst>
              </p:cNvPr>
              <p:cNvSpPr>
                <a:spLocks noGrp="1" noRot="1" noMove="1" noResize="1" noEditPoints="1" noAdjustHandles="1" noChangeArrowheads="1" noChangeShapeType="1"/>
              </p:cNvSpPr>
              <p:nvPr userDrawn="1"/>
            </p:nvSpPr>
            <p:spPr bwMode="auto">
              <a:xfrm>
                <a:off x="756" y="4027"/>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0" name="Freeform 93">
                <a:extLst>
                  <a:ext uri="{FF2B5EF4-FFF2-40B4-BE49-F238E27FC236}">
                    <a16:creationId xmlns:a16="http://schemas.microsoft.com/office/drawing/2014/main" id="{47D67219-4738-A5E3-8247-B3F9D6B6C5F4}"/>
                  </a:ext>
                </a:extLst>
              </p:cNvPr>
              <p:cNvSpPr>
                <a:spLocks noGrp="1" noRot="1" noMove="1" noResize="1" noEditPoints="1" noAdjustHandles="1" noChangeArrowheads="1" noChangeShapeType="1"/>
              </p:cNvSpPr>
              <p:nvPr userDrawn="1"/>
            </p:nvSpPr>
            <p:spPr bwMode="auto">
              <a:xfrm>
                <a:off x="1384"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1" name="Freeform 94">
                <a:extLst>
                  <a:ext uri="{FF2B5EF4-FFF2-40B4-BE49-F238E27FC236}">
                    <a16:creationId xmlns:a16="http://schemas.microsoft.com/office/drawing/2014/main" id="{31ECF877-DEF9-1786-CB95-0328681161A0}"/>
                  </a:ext>
                </a:extLst>
              </p:cNvPr>
              <p:cNvSpPr>
                <a:spLocks noGrp="1" noRot="1" noMove="1" noResize="1" noEditPoints="1" noAdjustHandles="1" noChangeArrowheads="1" noChangeShapeType="1"/>
              </p:cNvSpPr>
              <p:nvPr userDrawn="1"/>
            </p:nvSpPr>
            <p:spPr bwMode="auto">
              <a:xfrm>
                <a:off x="1133"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2" name="Freeform 95">
                <a:extLst>
                  <a:ext uri="{FF2B5EF4-FFF2-40B4-BE49-F238E27FC236}">
                    <a16:creationId xmlns:a16="http://schemas.microsoft.com/office/drawing/2014/main" id="{345E2D69-D0CF-FC4E-4C88-75F50ACF3D51}"/>
                  </a:ext>
                </a:extLst>
              </p:cNvPr>
              <p:cNvSpPr>
                <a:spLocks noGrp="1" noRot="1" noMove="1" noResize="1" noEditPoints="1" noAdjustHandles="1" noChangeArrowheads="1" noChangeShapeType="1"/>
              </p:cNvSpPr>
              <p:nvPr userDrawn="1"/>
            </p:nvSpPr>
            <p:spPr bwMode="auto">
              <a:xfrm>
                <a:off x="88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3" name="Freeform 96">
                <a:extLst>
                  <a:ext uri="{FF2B5EF4-FFF2-40B4-BE49-F238E27FC236}">
                    <a16:creationId xmlns:a16="http://schemas.microsoft.com/office/drawing/2014/main" id="{56CA79BF-6052-5D11-AB46-9DD69502CB1A}"/>
                  </a:ext>
                </a:extLst>
              </p:cNvPr>
              <p:cNvSpPr>
                <a:spLocks noGrp="1" noRot="1" noMove="1" noResize="1" noEditPoints="1" noAdjustHandles="1" noChangeArrowheads="1" noChangeShapeType="1"/>
              </p:cNvSpPr>
              <p:nvPr userDrawn="1"/>
            </p:nvSpPr>
            <p:spPr bwMode="auto">
              <a:xfrm>
                <a:off x="1258"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4" name="Freeform 97">
                <a:extLst>
                  <a:ext uri="{FF2B5EF4-FFF2-40B4-BE49-F238E27FC236}">
                    <a16:creationId xmlns:a16="http://schemas.microsoft.com/office/drawing/2014/main" id="{27305B4B-141B-CFE5-3FD2-AD15C64D9E79}"/>
                  </a:ext>
                </a:extLst>
              </p:cNvPr>
              <p:cNvSpPr>
                <a:spLocks noGrp="1" noRot="1" noMove="1" noResize="1" noEditPoints="1" noAdjustHandles="1" noChangeArrowheads="1" noChangeShapeType="1"/>
              </p:cNvSpPr>
              <p:nvPr userDrawn="1"/>
            </p:nvSpPr>
            <p:spPr bwMode="auto">
              <a:xfrm>
                <a:off x="4651"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5" name="Freeform 98">
                <a:extLst>
                  <a:ext uri="{FF2B5EF4-FFF2-40B4-BE49-F238E27FC236}">
                    <a16:creationId xmlns:a16="http://schemas.microsoft.com/office/drawing/2014/main" id="{8C420E2C-5793-AB59-D89F-F194314AB5A0}"/>
                  </a:ext>
                </a:extLst>
              </p:cNvPr>
              <p:cNvSpPr>
                <a:spLocks noGrp="1" noRot="1" noMove="1" noResize="1" noEditPoints="1" noAdjustHandles="1" noChangeArrowheads="1" noChangeShapeType="1"/>
              </p:cNvSpPr>
              <p:nvPr userDrawn="1"/>
            </p:nvSpPr>
            <p:spPr bwMode="auto">
              <a:xfrm>
                <a:off x="2264" y="392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6" name="Freeform 99">
                <a:extLst>
                  <a:ext uri="{FF2B5EF4-FFF2-40B4-BE49-F238E27FC236}">
                    <a16:creationId xmlns:a16="http://schemas.microsoft.com/office/drawing/2014/main" id="{D22F5797-2AB0-959B-8ACE-806823FA0266}"/>
                  </a:ext>
                </a:extLst>
              </p:cNvPr>
              <p:cNvSpPr>
                <a:spLocks noGrp="1" noRot="1" noMove="1" noResize="1" noEditPoints="1" noAdjustHandles="1" noChangeArrowheads="1" noChangeShapeType="1"/>
              </p:cNvSpPr>
              <p:nvPr userDrawn="1"/>
            </p:nvSpPr>
            <p:spPr bwMode="auto">
              <a:xfrm>
                <a:off x="128"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7" name="Freeform 100">
                <a:extLst>
                  <a:ext uri="{FF2B5EF4-FFF2-40B4-BE49-F238E27FC236}">
                    <a16:creationId xmlns:a16="http://schemas.microsoft.com/office/drawing/2014/main" id="{EA2CBFC2-632F-7A88-D814-A47F4554EFEE}"/>
                  </a:ext>
                </a:extLst>
              </p:cNvPr>
              <p:cNvSpPr>
                <a:spLocks noGrp="1" noRot="1" noMove="1" noResize="1" noEditPoints="1" noAdjustHandles="1" noChangeArrowheads="1" noChangeShapeType="1"/>
              </p:cNvSpPr>
              <p:nvPr userDrawn="1"/>
            </p:nvSpPr>
            <p:spPr bwMode="auto">
              <a:xfrm>
                <a:off x="2" y="392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8" name="Freeform 101">
                <a:extLst>
                  <a:ext uri="{FF2B5EF4-FFF2-40B4-BE49-F238E27FC236}">
                    <a16:creationId xmlns:a16="http://schemas.microsoft.com/office/drawing/2014/main" id="{50F50970-E020-0D55-819B-A83C5A3B9232}"/>
                  </a:ext>
                </a:extLst>
              </p:cNvPr>
              <p:cNvSpPr>
                <a:spLocks noGrp="1" noRot="1" noMove="1" noResize="1" noEditPoints="1" noAdjustHandles="1" noChangeArrowheads="1" noChangeShapeType="1"/>
              </p:cNvSpPr>
              <p:nvPr userDrawn="1"/>
            </p:nvSpPr>
            <p:spPr bwMode="auto">
              <a:xfrm>
                <a:off x="253"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9" name="Freeform 102">
                <a:extLst>
                  <a:ext uri="{FF2B5EF4-FFF2-40B4-BE49-F238E27FC236}">
                    <a16:creationId xmlns:a16="http://schemas.microsoft.com/office/drawing/2014/main" id="{4386516A-BEDA-DB9B-33F6-2F1DC85BDD8A}"/>
                  </a:ext>
                </a:extLst>
              </p:cNvPr>
              <p:cNvSpPr>
                <a:spLocks noGrp="1" noRot="1" noMove="1" noResize="1" noEditPoints="1" noAdjustHandles="1" noChangeArrowheads="1" noChangeShapeType="1"/>
              </p:cNvSpPr>
              <p:nvPr userDrawn="1"/>
            </p:nvSpPr>
            <p:spPr bwMode="auto">
              <a:xfrm>
                <a:off x="1635"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0" name="Freeform 103">
                <a:extLst>
                  <a:ext uri="{FF2B5EF4-FFF2-40B4-BE49-F238E27FC236}">
                    <a16:creationId xmlns:a16="http://schemas.microsoft.com/office/drawing/2014/main" id="{A04D04B3-3700-8DB0-23A3-6004DEF57F0A}"/>
                  </a:ext>
                </a:extLst>
              </p:cNvPr>
              <p:cNvSpPr>
                <a:spLocks noGrp="1" noRot="1" noMove="1" noResize="1" noEditPoints="1" noAdjustHandles="1" noChangeArrowheads="1" noChangeShapeType="1"/>
              </p:cNvSpPr>
              <p:nvPr userDrawn="1"/>
            </p:nvSpPr>
            <p:spPr bwMode="auto">
              <a:xfrm>
                <a:off x="2515" y="3929"/>
                <a:ext cx="126" cy="195"/>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1" name="Freeform 104">
                <a:extLst>
                  <a:ext uri="{FF2B5EF4-FFF2-40B4-BE49-F238E27FC236}">
                    <a16:creationId xmlns:a16="http://schemas.microsoft.com/office/drawing/2014/main" id="{32B9F808-D852-C31F-CC31-FEB88A4C3D52}"/>
                  </a:ext>
                </a:extLst>
              </p:cNvPr>
              <p:cNvSpPr>
                <a:spLocks noGrp="1" noRot="1" noMove="1" noResize="1" noEditPoints="1" noAdjustHandles="1" noChangeArrowheads="1" noChangeShapeType="1"/>
              </p:cNvSpPr>
              <p:nvPr userDrawn="1"/>
            </p:nvSpPr>
            <p:spPr bwMode="auto">
              <a:xfrm>
                <a:off x="3520"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2" name="Freeform 105">
                <a:extLst>
                  <a:ext uri="{FF2B5EF4-FFF2-40B4-BE49-F238E27FC236}">
                    <a16:creationId xmlns:a16="http://schemas.microsoft.com/office/drawing/2014/main" id="{7E3ECF2F-3871-AF84-E807-C5ACE1CD2F8A}"/>
                  </a:ext>
                </a:extLst>
              </p:cNvPr>
              <p:cNvSpPr>
                <a:spLocks noGrp="1" noRot="1" noMove="1" noResize="1" noEditPoints="1" noAdjustHandles="1" noChangeArrowheads="1" noChangeShapeType="1"/>
              </p:cNvSpPr>
              <p:nvPr userDrawn="1"/>
            </p:nvSpPr>
            <p:spPr bwMode="auto">
              <a:xfrm>
                <a:off x="3395"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3" name="Freeform 106">
                <a:extLst>
                  <a:ext uri="{FF2B5EF4-FFF2-40B4-BE49-F238E27FC236}">
                    <a16:creationId xmlns:a16="http://schemas.microsoft.com/office/drawing/2014/main" id="{28283A7E-A9EF-B1F0-1155-DD5B1DEE2C63}"/>
                  </a:ext>
                </a:extLst>
              </p:cNvPr>
              <p:cNvSpPr>
                <a:spLocks noGrp="1" noRot="1" noMove="1" noResize="1" noEditPoints="1" noAdjustHandles="1" noChangeArrowheads="1" noChangeShapeType="1"/>
              </p:cNvSpPr>
              <p:nvPr userDrawn="1"/>
            </p:nvSpPr>
            <p:spPr bwMode="auto">
              <a:xfrm>
                <a:off x="3646"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4" name="Freeform 107">
                <a:extLst>
                  <a:ext uri="{FF2B5EF4-FFF2-40B4-BE49-F238E27FC236}">
                    <a16:creationId xmlns:a16="http://schemas.microsoft.com/office/drawing/2014/main" id="{D9B90F39-C0B0-9614-1454-C48B2BA3F030}"/>
                  </a:ext>
                </a:extLst>
              </p:cNvPr>
              <p:cNvSpPr>
                <a:spLocks noGrp="1" noRot="1" noMove="1" noResize="1" noEditPoints="1" noAdjustHandles="1" noChangeArrowheads="1" noChangeShapeType="1"/>
              </p:cNvSpPr>
              <p:nvPr userDrawn="1"/>
            </p:nvSpPr>
            <p:spPr bwMode="auto">
              <a:xfrm>
                <a:off x="1761"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5" name="Freeform 108">
                <a:extLst>
                  <a:ext uri="{FF2B5EF4-FFF2-40B4-BE49-F238E27FC236}">
                    <a16:creationId xmlns:a16="http://schemas.microsoft.com/office/drawing/2014/main" id="{B8631D70-31A4-6F16-368C-ACD842EE835C}"/>
                  </a:ext>
                </a:extLst>
              </p:cNvPr>
              <p:cNvSpPr>
                <a:spLocks noGrp="1" noRot="1" noMove="1" noResize="1" noEditPoints="1" noAdjustHandles="1" noChangeArrowheads="1" noChangeShapeType="1"/>
              </p:cNvSpPr>
              <p:nvPr userDrawn="1"/>
            </p:nvSpPr>
            <p:spPr bwMode="auto">
              <a:xfrm>
                <a:off x="2892" y="3929"/>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6" name="Freeform 109">
                <a:extLst>
                  <a:ext uri="{FF2B5EF4-FFF2-40B4-BE49-F238E27FC236}">
                    <a16:creationId xmlns:a16="http://schemas.microsoft.com/office/drawing/2014/main" id="{D8FE025C-D3ED-FC0E-36C7-6D68DB0711A3}"/>
                  </a:ext>
                </a:extLst>
              </p:cNvPr>
              <p:cNvSpPr>
                <a:spLocks noGrp="1" noRot="1" noMove="1" noResize="1" noEditPoints="1" noAdjustHandles="1" noChangeArrowheads="1" noChangeShapeType="1"/>
              </p:cNvSpPr>
              <p:nvPr userDrawn="1"/>
            </p:nvSpPr>
            <p:spPr bwMode="auto">
              <a:xfrm>
                <a:off x="2138"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7" name="Freeform 110">
                <a:extLst>
                  <a:ext uri="{FF2B5EF4-FFF2-40B4-BE49-F238E27FC236}">
                    <a16:creationId xmlns:a16="http://schemas.microsoft.com/office/drawing/2014/main" id="{0FCF2753-6A93-06D6-D97E-4D24906A4A62}"/>
                  </a:ext>
                </a:extLst>
              </p:cNvPr>
              <p:cNvSpPr>
                <a:spLocks noGrp="1" noRot="1" noMove="1" noResize="1" noEditPoints="1" noAdjustHandles="1" noChangeArrowheads="1" noChangeShapeType="1"/>
              </p:cNvSpPr>
              <p:nvPr userDrawn="1"/>
            </p:nvSpPr>
            <p:spPr bwMode="auto">
              <a:xfrm>
                <a:off x="2389"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8" name="Freeform 111">
                <a:extLst>
                  <a:ext uri="{FF2B5EF4-FFF2-40B4-BE49-F238E27FC236}">
                    <a16:creationId xmlns:a16="http://schemas.microsoft.com/office/drawing/2014/main" id="{1313FBBB-5C69-FB92-79DE-CCEFB22AA8DB}"/>
                  </a:ext>
                </a:extLst>
              </p:cNvPr>
              <p:cNvSpPr>
                <a:spLocks noGrp="1" noRot="1" noMove="1" noResize="1" noEditPoints="1" noAdjustHandles="1" noChangeArrowheads="1" noChangeShapeType="1"/>
              </p:cNvSpPr>
              <p:nvPr userDrawn="1"/>
            </p:nvSpPr>
            <p:spPr bwMode="auto">
              <a:xfrm>
                <a:off x="1510" y="3929"/>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9" name="Freeform 112">
                <a:extLst>
                  <a:ext uri="{FF2B5EF4-FFF2-40B4-BE49-F238E27FC236}">
                    <a16:creationId xmlns:a16="http://schemas.microsoft.com/office/drawing/2014/main" id="{1ADE8CDB-8B4F-15B4-7A6B-62F6FC4C3D0E}"/>
                  </a:ext>
                </a:extLst>
              </p:cNvPr>
              <p:cNvSpPr>
                <a:spLocks noGrp="1" noRot="1" noMove="1" noResize="1" noEditPoints="1" noAdjustHandles="1" noChangeArrowheads="1" noChangeShapeType="1"/>
              </p:cNvSpPr>
              <p:nvPr userDrawn="1"/>
            </p:nvSpPr>
            <p:spPr bwMode="auto">
              <a:xfrm>
                <a:off x="1258" y="3929"/>
                <a:ext cx="126" cy="195"/>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0" name="Freeform 113">
                <a:extLst>
                  <a:ext uri="{FF2B5EF4-FFF2-40B4-BE49-F238E27FC236}">
                    <a16:creationId xmlns:a16="http://schemas.microsoft.com/office/drawing/2014/main" id="{B2163DEA-17DD-7CB4-7BB7-57903C8E29B1}"/>
                  </a:ext>
                </a:extLst>
              </p:cNvPr>
              <p:cNvSpPr>
                <a:spLocks noGrp="1" noRot="1" noMove="1" noResize="1" noEditPoints="1" noAdjustHandles="1" noChangeArrowheads="1" noChangeShapeType="1"/>
              </p:cNvSpPr>
              <p:nvPr userDrawn="1"/>
            </p:nvSpPr>
            <p:spPr bwMode="auto">
              <a:xfrm>
                <a:off x="4902"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B6D6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1" name="Freeform 114">
                <a:extLst>
                  <a:ext uri="{FF2B5EF4-FFF2-40B4-BE49-F238E27FC236}">
                    <a16:creationId xmlns:a16="http://schemas.microsoft.com/office/drawing/2014/main" id="{A717E656-CD31-73E9-8530-19AB4F52BDE1}"/>
                  </a:ext>
                </a:extLst>
              </p:cNvPr>
              <p:cNvSpPr>
                <a:spLocks noGrp="1" noRot="1" noMove="1" noResize="1" noEditPoints="1" noAdjustHandles="1" noChangeArrowheads="1" noChangeShapeType="1"/>
              </p:cNvSpPr>
              <p:nvPr userDrawn="1"/>
            </p:nvSpPr>
            <p:spPr bwMode="auto">
              <a:xfrm>
                <a:off x="4651" y="392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2" name="Freeform 115">
                <a:extLst>
                  <a:ext uri="{FF2B5EF4-FFF2-40B4-BE49-F238E27FC236}">
                    <a16:creationId xmlns:a16="http://schemas.microsoft.com/office/drawing/2014/main" id="{6E350218-3EF7-5C51-5FDF-814C8565CB57}"/>
                  </a:ext>
                </a:extLst>
              </p:cNvPr>
              <p:cNvSpPr>
                <a:spLocks noGrp="1" noRot="1" noMove="1" noResize="1" noEditPoints="1" noAdjustHandles="1" noChangeArrowheads="1" noChangeShapeType="1"/>
              </p:cNvSpPr>
              <p:nvPr userDrawn="1"/>
            </p:nvSpPr>
            <p:spPr bwMode="auto">
              <a:xfrm>
                <a:off x="4400" y="3929"/>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3" name="Freeform 116">
                <a:extLst>
                  <a:ext uri="{FF2B5EF4-FFF2-40B4-BE49-F238E27FC236}">
                    <a16:creationId xmlns:a16="http://schemas.microsoft.com/office/drawing/2014/main" id="{B20477DD-BEDD-7D30-D6E7-307FBC6EA061}"/>
                  </a:ext>
                </a:extLst>
              </p:cNvPr>
              <p:cNvSpPr>
                <a:spLocks noGrp="1" noRot="1" noMove="1" noResize="1" noEditPoints="1" noAdjustHandles="1" noChangeArrowheads="1" noChangeShapeType="1"/>
              </p:cNvSpPr>
              <p:nvPr userDrawn="1"/>
            </p:nvSpPr>
            <p:spPr bwMode="auto">
              <a:xfrm>
                <a:off x="5279"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4" name="Freeform 117">
                <a:extLst>
                  <a:ext uri="{FF2B5EF4-FFF2-40B4-BE49-F238E27FC236}">
                    <a16:creationId xmlns:a16="http://schemas.microsoft.com/office/drawing/2014/main" id="{AA486E8D-47B0-9B31-0A06-A45D5F2AD784}"/>
                  </a:ext>
                </a:extLst>
              </p:cNvPr>
              <p:cNvSpPr>
                <a:spLocks noGrp="1" noRot="1" noMove="1" noResize="1" noEditPoints="1" noAdjustHandles="1" noChangeArrowheads="1" noChangeShapeType="1"/>
              </p:cNvSpPr>
              <p:nvPr userDrawn="1"/>
            </p:nvSpPr>
            <p:spPr bwMode="auto">
              <a:xfrm>
                <a:off x="630"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5" name="Freeform 118">
                <a:extLst>
                  <a:ext uri="{FF2B5EF4-FFF2-40B4-BE49-F238E27FC236}">
                    <a16:creationId xmlns:a16="http://schemas.microsoft.com/office/drawing/2014/main" id="{3BA67A3C-2D8D-0159-F4CB-492F0DFAA4F8}"/>
                  </a:ext>
                </a:extLst>
              </p:cNvPr>
              <p:cNvSpPr>
                <a:spLocks noGrp="1" noRot="1" noMove="1" noResize="1" noEditPoints="1" noAdjustHandles="1" noChangeArrowheads="1" noChangeShapeType="1"/>
              </p:cNvSpPr>
              <p:nvPr userDrawn="1"/>
            </p:nvSpPr>
            <p:spPr bwMode="auto">
              <a:xfrm>
                <a:off x="25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6" name="Freeform 119">
                <a:extLst>
                  <a:ext uri="{FF2B5EF4-FFF2-40B4-BE49-F238E27FC236}">
                    <a16:creationId xmlns:a16="http://schemas.microsoft.com/office/drawing/2014/main" id="{5A3562D4-3302-3EBA-9754-D02D5BC50279}"/>
                  </a:ext>
                </a:extLst>
              </p:cNvPr>
              <p:cNvSpPr>
                <a:spLocks noGrp="1" noRot="1" noMove="1" noResize="1" noEditPoints="1" noAdjustHandles="1" noChangeArrowheads="1" noChangeShapeType="1"/>
              </p:cNvSpPr>
              <p:nvPr userDrawn="1"/>
            </p:nvSpPr>
            <p:spPr bwMode="auto">
              <a:xfrm>
                <a:off x="2766"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7" name="Freeform 120">
                <a:extLst>
                  <a:ext uri="{FF2B5EF4-FFF2-40B4-BE49-F238E27FC236}">
                    <a16:creationId xmlns:a16="http://schemas.microsoft.com/office/drawing/2014/main" id="{C7A68045-E4A5-A094-C641-54ED1C9ECCDC}"/>
                  </a:ext>
                </a:extLst>
              </p:cNvPr>
              <p:cNvSpPr>
                <a:spLocks noGrp="1" noRot="1" noMove="1" noResize="1" noEditPoints="1" noAdjustHandles="1" noChangeArrowheads="1" noChangeShapeType="1"/>
              </p:cNvSpPr>
              <p:nvPr userDrawn="1"/>
            </p:nvSpPr>
            <p:spPr bwMode="auto">
              <a:xfrm>
                <a:off x="2389" y="383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8" name="Freeform 121">
                <a:extLst>
                  <a:ext uri="{FF2B5EF4-FFF2-40B4-BE49-F238E27FC236}">
                    <a16:creationId xmlns:a16="http://schemas.microsoft.com/office/drawing/2014/main" id="{EF7F6629-0802-FCC2-A9A0-59B48A872B2E}"/>
                  </a:ext>
                </a:extLst>
              </p:cNvPr>
              <p:cNvSpPr>
                <a:spLocks noGrp="1" noRot="1" noMove="1" noResize="1" noEditPoints="1" noAdjustHandles="1" noChangeArrowheads="1" noChangeShapeType="1"/>
              </p:cNvSpPr>
              <p:nvPr userDrawn="1"/>
            </p:nvSpPr>
            <p:spPr bwMode="auto">
              <a:xfrm>
                <a:off x="2515" y="3831"/>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9" name="Freeform 122">
                <a:extLst>
                  <a:ext uri="{FF2B5EF4-FFF2-40B4-BE49-F238E27FC236}">
                    <a16:creationId xmlns:a16="http://schemas.microsoft.com/office/drawing/2014/main" id="{8A0BDEB2-63CD-8CF1-C516-885D3FCBC35E}"/>
                  </a:ext>
                </a:extLst>
              </p:cNvPr>
              <p:cNvSpPr>
                <a:spLocks noGrp="1" noRot="1" noMove="1" noResize="1" noEditPoints="1" noAdjustHandles="1" noChangeArrowheads="1" noChangeShapeType="1"/>
              </p:cNvSpPr>
              <p:nvPr userDrawn="1"/>
            </p:nvSpPr>
            <p:spPr bwMode="auto">
              <a:xfrm>
                <a:off x="3143"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0" name="Freeform 123">
                <a:extLst>
                  <a:ext uri="{FF2B5EF4-FFF2-40B4-BE49-F238E27FC236}">
                    <a16:creationId xmlns:a16="http://schemas.microsoft.com/office/drawing/2014/main" id="{EFB3390A-B397-59CA-CA3E-A2BFD68AD6DF}"/>
                  </a:ext>
                </a:extLst>
              </p:cNvPr>
              <p:cNvSpPr>
                <a:spLocks noGrp="1" noRot="1" noMove="1" noResize="1" noEditPoints="1" noAdjustHandles="1" noChangeArrowheads="1" noChangeShapeType="1"/>
              </p:cNvSpPr>
              <p:nvPr userDrawn="1"/>
            </p:nvSpPr>
            <p:spPr bwMode="auto">
              <a:xfrm>
                <a:off x="4274"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1" name="Freeform 124">
                <a:extLst>
                  <a:ext uri="{FF2B5EF4-FFF2-40B4-BE49-F238E27FC236}">
                    <a16:creationId xmlns:a16="http://schemas.microsoft.com/office/drawing/2014/main" id="{C1BA8FE0-1310-2FC8-4F1C-558D4B2977A2}"/>
                  </a:ext>
                </a:extLst>
              </p:cNvPr>
              <p:cNvSpPr>
                <a:spLocks noGrp="1" noRot="1" noMove="1" noResize="1" noEditPoints="1" noAdjustHandles="1" noChangeArrowheads="1" noChangeShapeType="1"/>
              </p:cNvSpPr>
              <p:nvPr userDrawn="1"/>
            </p:nvSpPr>
            <p:spPr bwMode="auto">
              <a:xfrm>
                <a:off x="3897" y="38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2" name="Freeform 125">
                <a:extLst>
                  <a:ext uri="{FF2B5EF4-FFF2-40B4-BE49-F238E27FC236}">
                    <a16:creationId xmlns:a16="http://schemas.microsoft.com/office/drawing/2014/main" id="{18D63BF0-0B1D-E783-AA49-DA3872D568FF}"/>
                  </a:ext>
                </a:extLst>
              </p:cNvPr>
              <p:cNvSpPr>
                <a:spLocks noGrp="1" noRot="1" noMove="1" noResize="1" noEditPoints="1" noAdjustHandles="1" noChangeArrowheads="1" noChangeShapeType="1"/>
              </p:cNvSpPr>
              <p:nvPr userDrawn="1"/>
            </p:nvSpPr>
            <p:spPr bwMode="auto">
              <a:xfrm>
                <a:off x="3771" y="3831"/>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3" name="Freeform 126">
                <a:extLst>
                  <a:ext uri="{FF2B5EF4-FFF2-40B4-BE49-F238E27FC236}">
                    <a16:creationId xmlns:a16="http://schemas.microsoft.com/office/drawing/2014/main" id="{2F3B2567-31C6-EC2B-FCDB-CD6082DAE3F0}"/>
                  </a:ext>
                </a:extLst>
              </p:cNvPr>
              <p:cNvSpPr>
                <a:spLocks noGrp="1" noRot="1" noMove="1" noResize="1" noEditPoints="1" noAdjustHandles="1" noChangeArrowheads="1" noChangeShapeType="1"/>
              </p:cNvSpPr>
              <p:nvPr userDrawn="1"/>
            </p:nvSpPr>
            <p:spPr bwMode="auto">
              <a:xfrm>
                <a:off x="402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4" name="Freeform 127">
                <a:extLst>
                  <a:ext uri="{FF2B5EF4-FFF2-40B4-BE49-F238E27FC236}">
                    <a16:creationId xmlns:a16="http://schemas.microsoft.com/office/drawing/2014/main" id="{8761FD10-FC97-E132-5A79-53FFA42D20B8}"/>
                  </a:ext>
                </a:extLst>
              </p:cNvPr>
              <p:cNvSpPr>
                <a:spLocks noGrp="1" noRot="1" noMove="1" noResize="1" noEditPoints="1" noAdjustHandles="1" noChangeArrowheads="1" noChangeShapeType="1"/>
              </p:cNvSpPr>
              <p:nvPr userDrawn="1"/>
            </p:nvSpPr>
            <p:spPr bwMode="auto">
              <a:xfrm>
                <a:off x="2264"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5" name="Freeform 128">
                <a:extLst>
                  <a:ext uri="{FF2B5EF4-FFF2-40B4-BE49-F238E27FC236}">
                    <a16:creationId xmlns:a16="http://schemas.microsoft.com/office/drawing/2014/main" id="{8E0DED69-3E9B-62EA-F814-038C6271A1E8}"/>
                  </a:ext>
                </a:extLst>
              </p:cNvPr>
              <p:cNvSpPr>
                <a:spLocks noGrp="1" noRot="1" noMove="1" noResize="1" noEditPoints="1" noAdjustHandles="1" noChangeArrowheads="1" noChangeShapeType="1"/>
              </p:cNvSpPr>
              <p:nvPr userDrawn="1"/>
            </p:nvSpPr>
            <p:spPr bwMode="auto">
              <a:xfrm>
                <a:off x="756" y="3831"/>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6" name="Freeform 129">
                <a:extLst>
                  <a:ext uri="{FF2B5EF4-FFF2-40B4-BE49-F238E27FC236}">
                    <a16:creationId xmlns:a16="http://schemas.microsoft.com/office/drawing/2014/main" id="{29A746DD-DEA1-CBF5-2522-217A8F625BEF}"/>
                  </a:ext>
                </a:extLst>
              </p:cNvPr>
              <p:cNvSpPr>
                <a:spLocks noGrp="1" noRot="1" noMove="1" noResize="1" noEditPoints="1" noAdjustHandles="1" noChangeArrowheads="1" noChangeShapeType="1"/>
              </p:cNvSpPr>
              <p:nvPr userDrawn="1"/>
            </p:nvSpPr>
            <p:spPr bwMode="auto">
              <a:xfrm>
                <a:off x="1384"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7" name="Freeform 130">
                <a:extLst>
                  <a:ext uri="{FF2B5EF4-FFF2-40B4-BE49-F238E27FC236}">
                    <a16:creationId xmlns:a16="http://schemas.microsoft.com/office/drawing/2014/main" id="{207D3EA2-3949-EB2A-954C-D106BEC41CD2}"/>
                  </a:ext>
                </a:extLst>
              </p:cNvPr>
              <p:cNvSpPr>
                <a:spLocks noGrp="1" noRot="1" noMove="1" noResize="1" noEditPoints="1" noAdjustHandles="1" noChangeArrowheads="1" noChangeShapeType="1"/>
              </p:cNvSpPr>
              <p:nvPr userDrawn="1"/>
            </p:nvSpPr>
            <p:spPr bwMode="auto">
              <a:xfrm>
                <a:off x="1510"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8" name="Freeform 131">
                <a:extLst>
                  <a:ext uri="{FF2B5EF4-FFF2-40B4-BE49-F238E27FC236}">
                    <a16:creationId xmlns:a16="http://schemas.microsoft.com/office/drawing/2014/main" id="{FD193518-38EB-CA0E-487F-5E38C4C1DA3D}"/>
                  </a:ext>
                </a:extLst>
              </p:cNvPr>
              <p:cNvSpPr>
                <a:spLocks noGrp="1" noRot="1" noMove="1" noResize="1" noEditPoints="1" noAdjustHandles="1" noChangeArrowheads="1" noChangeShapeType="1"/>
              </p:cNvSpPr>
              <p:nvPr userDrawn="1"/>
            </p:nvSpPr>
            <p:spPr bwMode="auto">
              <a:xfrm>
                <a:off x="1635"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9" name="Freeform 132">
                <a:extLst>
                  <a:ext uri="{FF2B5EF4-FFF2-40B4-BE49-F238E27FC236}">
                    <a16:creationId xmlns:a16="http://schemas.microsoft.com/office/drawing/2014/main" id="{19EAB67D-2F55-5480-5902-94A42192B697}"/>
                  </a:ext>
                </a:extLst>
              </p:cNvPr>
              <p:cNvSpPr>
                <a:spLocks noGrp="1" noRot="1" noMove="1" noResize="1" noEditPoints="1" noAdjustHandles="1" noChangeArrowheads="1" noChangeShapeType="1"/>
              </p:cNvSpPr>
              <p:nvPr userDrawn="1"/>
            </p:nvSpPr>
            <p:spPr bwMode="auto">
              <a:xfrm>
                <a:off x="1887"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0" name="Freeform 133">
                <a:extLst>
                  <a:ext uri="{FF2B5EF4-FFF2-40B4-BE49-F238E27FC236}">
                    <a16:creationId xmlns:a16="http://schemas.microsoft.com/office/drawing/2014/main" id="{93AE2D49-79FF-517C-8BD3-0C4C04D67E7B}"/>
                  </a:ext>
                </a:extLst>
              </p:cNvPr>
              <p:cNvSpPr>
                <a:spLocks noGrp="1" noRot="1" noMove="1" noResize="1" noEditPoints="1" noAdjustHandles="1" noChangeArrowheads="1" noChangeShapeType="1"/>
              </p:cNvSpPr>
              <p:nvPr userDrawn="1"/>
            </p:nvSpPr>
            <p:spPr bwMode="auto">
              <a:xfrm>
                <a:off x="1007"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1" name="Freeform 134">
                <a:extLst>
                  <a:ext uri="{FF2B5EF4-FFF2-40B4-BE49-F238E27FC236}">
                    <a16:creationId xmlns:a16="http://schemas.microsoft.com/office/drawing/2014/main" id="{2472446E-B29C-8FC4-F177-671E199979C2}"/>
                  </a:ext>
                </a:extLst>
              </p:cNvPr>
              <p:cNvSpPr>
                <a:spLocks noGrp="1" noRot="1" noMove="1" noResize="1" noEditPoints="1" noAdjustHandles="1" noChangeArrowheads="1" noChangeShapeType="1"/>
              </p:cNvSpPr>
              <p:nvPr userDrawn="1"/>
            </p:nvSpPr>
            <p:spPr bwMode="auto">
              <a:xfrm>
                <a:off x="4777" y="383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2" name="Freeform 135">
                <a:extLst>
                  <a:ext uri="{FF2B5EF4-FFF2-40B4-BE49-F238E27FC236}">
                    <a16:creationId xmlns:a16="http://schemas.microsoft.com/office/drawing/2014/main" id="{156C62E7-2E49-3255-DC1F-E51393D066A7}"/>
                  </a:ext>
                </a:extLst>
              </p:cNvPr>
              <p:cNvSpPr>
                <a:spLocks noGrp="1" noRot="1" noMove="1" noResize="1" noEditPoints="1" noAdjustHandles="1" noChangeArrowheads="1" noChangeShapeType="1"/>
              </p:cNvSpPr>
              <p:nvPr userDrawn="1"/>
            </p:nvSpPr>
            <p:spPr bwMode="auto">
              <a:xfrm>
                <a:off x="4400" y="3831"/>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3" name="Freeform 136">
                <a:extLst>
                  <a:ext uri="{FF2B5EF4-FFF2-40B4-BE49-F238E27FC236}">
                    <a16:creationId xmlns:a16="http://schemas.microsoft.com/office/drawing/2014/main" id="{1B0ADF01-2DA0-0383-AD80-927F0B485591}"/>
                  </a:ext>
                </a:extLst>
              </p:cNvPr>
              <p:cNvSpPr>
                <a:spLocks noGrp="1" noRot="1" noMove="1" noResize="1" noEditPoints="1" noAdjustHandles="1" noChangeArrowheads="1" noChangeShapeType="1"/>
              </p:cNvSpPr>
              <p:nvPr userDrawn="1"/>
            </p:nvSpPr>
            <p:spPr bwMode="auto">
              <a:xfrm>
                <a:off x="5279"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4" name="Freeform 137">
                <a:extLst>
                  <a:ext uri="{FF2B5EF4-FFF2-40B4-BE49-F238E27FC236}">
                    <a16:creationId xmlns:a16="http://schemas.microsoft.com/office/drawing/2014/main" id="{84BE9DFE-69A0-1024-8FB2-0169E4673C0A}"/>
                  </a:ext>
                </a:extLst>
              </p:cNvPr>
              <p:cNvSpPr>
                <a:spLocks noGrp="1" noRot="1" noMove="1" noResize="1" noEditPoints="1" noAdjustHandles="1" noChangeArrowheads="1" noChangeShapeType="1"/>
              </p:cNvSpPr>
              <p:nvPr userDrawn="1"/>
            </p:nvSpPr>
            <p:spPr bwMode="auto">
              <a:xfrm>
                <a:off x="5405"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5" name="Freeform 138">
                <a:extLst>
                  <a:ext uri="{FF2B5EF4-FFF2-40B4-BE49-F238E27FC236}">
                    <a16:creationId xmlns:a16="http://schemas.microsoft.com/office/drawing/2014/main" id="{8EA81390-6763-27FD-C298-D79F6F1219A4}"/>
                  </a:ext>
                </a:extLst>
              </p:cNvPr>
              <p:cNvSpPr>
                <a:spLocks noGrp="1" noRot="1" noMove="1" noResize="1" noEditPoints="1" noAdjustHandles="1" noChangeArrowheads="1" noChangeShapeType="1"/>
              </p:cNvSpPr>
              <p:nvPr userDrawn="1"/>
            </p:nvSpPr>
            <p:spPr bwMode="auto">
              <a:xfrm>
                <a:off x="5656"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6" name="Freeform 139">
                <a:extLst>
                  <a:ext uri="{FF2B5EF4-FFF2-40B4-BE49-F238E27FC236}">
                    <a16:creationId xmlns:a16="http://schemas.microsoft.com/office/drawing/2014/main" id="{E6F4D777-02EB-66F4-23F4-9FF8E21E455D}"/>
                  </a:ext>
                </a:extLst>
              </p:cNvPr>
              <p:cNvSpPr>
                <a:spLocks noGrp="1" noRot="1" noMove="1" noResize="1" noEditPoints="1" noAdjustHandles="1" noChangeArrowheads="1" noChangeShapeType="1"/>
              </p:cNvSpPr>
              <p:nvPr userDrawn="1"/>
            </p:nvSpPr>
            <p:spPr bwMode="auto">
              <a:xfrm>
                <a:off x="505"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7" name="Freeform 140">
                <a:extLst>
                  <a:ext uri="{FF2B5EF4-FFF2-40B4-BE49-F238E27FC236}">
                    <a16:creationId xmlns:a16="http://schemas.microsoft.com/office/drawing/2014/main" id="{DCC9FBD9-E213-2F6F-3D63-C3D33B066D54}"/>
                  </a:ext>
                </a:extLst>
              </p:cNvPr>
              <p:cNvSpPr>
                <a:spLocks noGrp="1" noRot="1" noMove="1" noResize="1" noEditPoints="1" noAdjustHandles="1" noChangeArrowheads="1" noChangeShapeType="1"/>
              </p:cNvSpPr>
              <p:nvPr userDrawn="1"/>
            </p:nvSpPr>
            <p:spPr bwMode="auto">
              <a:xfrm>
                <a:off x="2641"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8" name="Freeform 141">
                <a:extLst>
                  <a:ext uri="{FF2B5EF4-FFF2-40B4-BE49-F238E27FC236}">
                    <a16:creationId xmlns:a16="http://schemas.microsoft.com/office/drawing/2014/main" id="{264AED11-22F3-17BD-E96D-9697033E1430}"/>
                  </a:ext>
                </a:extLst>
              </p:cNvPr>
              <p:cNvSpPr>
                <a:spLocks noGrp="1" noRot="1" noMove="1" noResize="1" noEditPoints="1" noAdjustHandles="1" noChangeArrowheads="1" noChangeShapeType="1"/>
              </p:cNvSpPr>
              <p:nvPr userDrawn="1"/>
            </p:nvSpPr>
            <p:spPr bwMode="auto">
              <a:xfrm>
                <a:off x="505"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9" name="Freeform 142">
                <a:extLst>
                  <a:ext uri="{FF2B5EF4-FFF2-40B4-BE49-F238E27FC236}">
                    <a16:creationId xmlns:a16="http://schemas.microsoft.com/office/drawing/2014/main" id="{DD51A171-EBEF-66C8-DEEF-B46825D84759}"/>
                  </a:ext>
                </a:extLst>
              </p:cNvPr>
              <p:cNvSpPr>
                <a:spLocks noGrp="1" noRot="1" noMove="1" noResize="1" noEditPoints="1" noAdjustHandles="1" noChangeArrowheads="1" noChangeShapeType="1"/>
              </p:cNvSpPr>
              <p:nvPr userDrawn="1"/>
            </p:nvSpPr>
            <p:spPr bwMode="auto">
              <a:xfrm>
                <a:off x="253"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0" name="Freeform 143">
                <a:extLst>
                  <a:ext uri="{FF2B5EF4-FFF2-40B4-BE49-F238E27FC236}">
                    <a16:creationId xmlns:a16="http://schemas.microsoft.com/office/drawing/2014/main" id="{8610B9A1-AA80-01F3-660B-2DA0E82CF5F6}"/>
                  </a:ext>
                </a:extLst>
              </p:cNvPr>
              <p:cNvSpPr>
                <a:spLocks noGrp="1" noRot="1" noMove="1" noResize="1" noEditPoints="1" noAdjustHandles="1" noChangeArrowheads="1" noChangeShapeType="1"/>
              </p:cNvSpPr>
              <p:nvPr userDrawn="1"/>
            </p:nvSpPr>
            <p:spPr bwMode="auto">
              <a:xfrm>
                <a:off x="37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1" name="Freeform 144">
                <a:extLst>
                  <a:ext uri="{FF2B5EF4-FFF2-40B4-BE49-F238E27FC236}">
                    <a16:creationId xmlns:a16="http://schemas.microsoft.com/office/drawing/2014/main" id="{815DB29F-C438-9457-475F-EE1E825922D0}"/>
                  </a:ext>
                </a:extLst>
              </p:cNvPr>
              <p:cNvSpPr>
                <a:spLocks noGrp="1" noRot="1" noMove="1" noResize="1" noEditPoints="1" noAdjustHandles="1" noChangeArrowheads="1" noChangeShapeType="1"/>
              </p:cNvSpPr>
              <p:nvPr userDrawn="1"/>
            </p:nvSpPr>
            <p:spPr bwMode="auto">
              <a:xfrm>
                <a:off x="238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2" name="Freeform 145">
                <a:extLst>
                  <a:ext uri="{FF2B5EF4-FFF2-40B4-BE49-F238E27FC236}">
                    <a16:creationId xmlns:a16="http://schemas.microsoft.com/office/drawing/2014/main" id="{87B7AA2E-71DD-9DB5-0EBD-173BCBFBD105}"/>
                  </a:ext>
                </a:extLst>
              </p:cNvPr>
              <p:cNvSpPr>
                <a:spLocks noGrp="1" noRot="1" noMove="1" noResize="1" noEditPoints="1" noAdjustHandles="1" noChangeArrowheads="1" noChangeShapeType="1"/>
              </p:cNvSpPr>
              <p:nvPr userDrawn="1"/>
            </p:nvSpPr>
            <p:spPr bwMode="auto">
              <a:xfrm>
                <a:off x="3520" y="3733"/>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3" name="Freeform 146">
                <a:extLst>
                  <a:ext uri="{FF2B5EF4-FFF2-40B4-BE49-F238E27FC236}">
                    <a16:creationId xmlns:a16="http://schemas.microsoft.com/office/drawing/2014/main" id="{2A9183D8-9A90-C0E4-86A9-57938BD76C0C}"/>
                  </a:ext>
                </a:extLst>
              </p:cNvPr>
              <p:cNvSpPr>
                <a:spLocks noGrp="1" noRot="1" noMove="1" noResize="1" noEditPoints="1" noAdjustHandles="1" noChangeArrowheads="1" noChangeShapeType="1"/>
              </p:cNvSpPr>
              <p:nvPr userDrawn="1"/>
            </p:nvSpPr>
            <p:spPr bwMode="auto">
              <a:xfrm>
                <a:off x="3143"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4" name="Freeform 147">
                <a:extLst>
                  <a:ext uri="{FF2B5EF4-FFF2-40B4-BE49-F238E27FC236}">
                    <a16:creationId xmlns:a16="http://schemas.microsoft.com/office/drawing/2014/main" id="{36FEFE51-4F3C-A1A9-1625-A5C341068E76}"/>
                  </a:ext>
                </a:extLst>
              </p:cNvPr>
              <p:cNvSpPr>
                <a:spLocks noGrp="1" noRot="1" noMove="1" noResize="1" noEditPoints="1" noAdjustHandles="1" noChangeArrowheads="1" noChangeShapeType="1"/>
              </p:cNvSpPr>
              <p:nvPr userDrawn="1"/>
            </p:nvSpPr>
            <p:spPr bwMode="auto">
              <a:xfrm>
                <a:off x="3018"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5" name="Freeform 148">
                <a:extLst>
                  <a:ext uri="{FF2B5EF4-FFF2-40B4-BE49-F238E27FC236}">
                    <a16:creationId xmlns:a16="http://schemas.microsoft.com/office/drawing/2014/main" id="{A22FA3BE-03AA-8D92-1455-36A43781DCB0}"/>
                  </a:ext>
                </a:extLst>
              </p:cNvPr>
              <p:cNvSpPr>
                <a:spLocks noGrp="1" noRot="1" noMove="1" noResize="1" noEditPoints="1" noAdjustHandles="1" noChangeArrowheads="1" noChangeShapeType="1"/>
              </p:cNvSpPr>
              <p:nvPr userDrawn="1"/>
            </p:nvSpPr>
            <p:spPr bwMode="auto">
              <a:xfrm>
                <a:off x="4149"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6" name="Freeform 149">
                <a:extLst>
                  <a:ext uri="{FF2B5EF4-FFF2-40B4-BE49-F238E27FC236}">
                    <a16:creationId xmlns:a16="http://schemas.microsoft.com/office/drawing/2014/main" id="{CDB50365-4DE2-D363-971A-5C44B6F42573}"/>
                  </a:ext>
                </a:extLst>
              </p:cNvPr>
              <p:cNvSpPr>
                <a:spLocks noGrp="1" noRot="1" noMove="1" noResize="1" noEditPoints="1" noAdjustHandles="1" noChangeArrowheads="1" noChangeShapeType="1"/>
              </p:cNvSpPr>
              <p:nvPr userDrawn="1"/>
            </p:nvSpPr>
            <p:spPr bwMode="auto">
              <a:xfrm>
                <a:off x="3897" y="3733"/>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7" name="Freeform 150">
                <a:extLst>
                  <a:ext uri="{FF2B5EF4-FFF2-40B4-BE49-F238E27FC236}">
                    <a16:creationId xmlns:a16="http://schemas.microsoft.com/office/drawing/2014/main" id="{18277C13-8719-BE3B-630C-BFED56AE57AD}"/>
                  </a:ext>
                </a:extLst>
              </p:cNvPr>
              <p:cNvSpPr>
                <a:spLocks noGrp="1" noRot="1" noMove="1" noResize="1" noEditPoints="1" noAdjustHandles="1" noChangeArrowheads="1" noChangeShapeType="1"/>
              </p:cNvSpPr>
              <p:nvPr userDrawn="1"/>
            </p:nvSpPr>
            <p:spPr bwMode="auto">
              <a:xfrm>
                <a:off x="4274" y="3733"/>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8" name="Freeform 151">
                <a:extLst>
                  <a:ext uri="{FF2B5EF4-FFF2-40B4-BE49-F238E27FC236}">
                    <a16:creationId xmlns:a16="http://schemas.microsoft.com/office/drawing/2014/main" id="{F482727B-6DE9-7771-D2F8-890D941156A7}"/>
                  </a:ext>
                </a:extLst>
              </p:cNvPr>
              <p:cNvSpPr>
                <a:spLocks noGrp="1" noRot="1" noMove="1" noResize="1" noEditPoints="1" noAdjustHandles="1" noChangeArrowheads="1" noChangeShapeType="1"/>
              </p:cNvSpPr>
              <p:nvPr userDrawn="1"/>
            </p:nvSpPr>
            <p:spPr bwMode="auto">
              <a:xfrm>
                <a:off x="213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9" name="Freeform 152">
                <a:extLst>
                  <a:ext uri="{FF2B5EF4-FFF2-40B4-BE49-F238E27FC236}">
                    <a16:creationId xmlns:a16="http://schemas.microsoft.com/office/drawing/2014/main" id="{AC743649-8F2F-7CB4-060D-78255D13D7F5}"/>
                  </a:ext>
                </a:extLst>
              </p:cNvPr>
              <p:cNvSpPr>
                <a:spLocks noGrp="1" noRot="1" noMove="1" noResize="1" noEditPoints="1" noAdjustHandles="1" noChangeArrowheads="1" noChangeShapeType="1"/>
              </p:cNvSpPr>
              <p:nvPr userDrawn="1"/>
            </p:nvSpPr>
            <p:spPr bwMode="auto">
              <a:xfrm>
                <a:off x="3646"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0" name="Freeform 153">
                <a:extLst>
                  <a:ext uri="{FF2B5EF4-FFF2-40B4-BE49-F238E27FC236}">
                    <a16:creationId xmlns:a16="http://schemas.microsoft.com/office/drawing/2014/main" id="{5223E691-C0F0-334D-28AE-5B86B88DE929}"/>
                  </a:ext>
                </a:extLst>
              </p:cNvPr>
              <p:cNvSpPr>
                <a:spLocks noGrp="1" noRot="1" noMove="1" noResize="1" noEditPoints="1" noAdjustHandles="1" noChangeArrowheads="1" noChangeShapeType="1"/>
              </p:cNvSpPr>
              <p:nvPr userDrawn="1"/>
            </p:nvSpPr>
            <p:spPr bwMode="auto">
              <a:xfrm>
                <a:off x="1384" y="3733"/>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1" name="Freeform 154">
                <a:extLst>
                  <a:ext uri="{FF2B5EF4-FFF2-40B4-BE49-F238E27FC236}">
                    <a16:creationId xmlns:a16="http://schemas.microsoft.com/office/drawing/2014/main" id="{BD8F5B41-729F-EA6E-778B-BA179F8F58B2}"/>
                  </a:ext>
                </a:extLst>
              </p:cNvPr>
              <p:cNvSpPr>
                <a:spLocks noGrp="1" noRot="1" noMove="1" noResize="1" noEditPoints="1" noAdjustHandles="1" noChangeArrowheads="1" noChangeShapeType="1"/>
              </p:cNvSpPr>
              <p:nvPr userDrawn="1"/>
            </p:nvSpPr>
            <p:spPr bwMode="auto">
              <a:xfrm>
                <a:off x="88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2" name="Freeform 155">
                <a:extLst>
                  <a:ext uri="{FF2B5EF4-FFF2-40B4-BE49-F238E27FC236}">
                    <a16:creationId xmlns:a16="http://schemas.microsoft.com/office/drawing/2014/main" id="{DFF11A6B-1FDC-1632-CF55-4605E2D2D03C}"/>
                  </a:ext>
                </a:extLst>
              </p:cNvPr>
              <p:cNvSpPr>
                <a:spLocks noGrp="1" noRot="1" noMove="1" noResize="1" noEditPoints="1" noAdjustHandles="1" noChangeArrowheads="1" noChangeShapeType="1"/>
              </p:cNvSpPr>
              <p:nvPr userDrawn="1"/>
            </p:nvSpPr>
            <p:spPr bwMode="auto">
              <a:xfrm>
                <a:off x="1133" y="373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3" name="Freeform 156">
                <a:extLst>
                  <a:ext uri="{FF2B5EF4-FFF2-40B4-BE49-F238E27FC236}">
                    <a16:creationId xmlns:a16="http://schemas.microsoft.com/office/drawing/2014/main" id="{EAD409B0-6951-C963-5434-1EA976F498B2}"/>
                  </a:ext>
                </a:extLst>
              </p:cNvPr>
              <p:cNvSpPr>
                <a:spLocks noGrp="1" noRot="1" noMove="1" noResize="1" noEditPoints="1" noAdjustHandles="1" noChangeArrowheads="1" noChangeShapeType="1"/>
              </p:cNvSpPr>
              <p:nvPr userDrawn="1"/>
            </p:nvSpPr>
            <p:spPr bwMode="auto">
              <a:xfrm>
                <a:off x="163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4" name="Freeform 157">
                <a:extLst>
                  <a:ext uri="{FF2B5EF4-FFF2-40B4-BE49-F238E27FC236}">
                    <a16:creationId xmlns:a16="http://schemas.microsoft.com/office/drawing/2014/main" id="{5DC7C854-C648-1C7F-CD83-9FB4B8E6F5D8}"/>
                  </a:ext>
                </a:extLst>
              </p:cNvPr>
              <p:cNvSpPr>
                <a:spLocks noGrp="1" noRot="1" noMove="1" noResize="1" noEditPoints="1" noAdjustHandles="1" noChangeArrowheads="1" noChangeShapeType="1"/>
              </p:cNvSpPr>
              <p:nvPr userDrawn="1"/>
            </p:nvSpPr>
            <p:spPr bwMode="auto">
              <a:xfrm>
                <a:off x="2012"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5" name="Freeform 158">
                <a:extLst>
                  <a:ext uri="{FF2B5EF4-FFF2-40B4-BE49-F238E27FC236}">
                    <a16:creationId xmlns:a16="http://schemas.microsoft.com/office/drawing/2014/main" id="{D918E1F2-F455-088E-0F91-AFDC2D98FF1D}"/>
                  </a:ext>
                </a:extLst>
              </p:cNvPr>
              <p:cNvSpPr>
                <a:spLocks noGrp="1" noRot="1" noMove="1" noResize="1" noEditPoints="1" noAdjustHandles="1" noChangeArrowheads="1" noChangeShapeType="1"/>
              </p:cNvSpPr>
              <p:nvPr userDrawn="1"/>
            </p:nvSpPr>
            <p:spPr bwMode="auto">
              <a:xfrm>
                <a:off x="465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6" name="Freeform 159">
                <a:extLst>
                  <a:ext uri="{FF2B5EF4-FFF2-40B4-BE49-F238E27FC236}">
                    <a16:creationId xmlns:a16="http://schemas.microsoft.com/office/drawing/2014/main" id="{243E41A3-8AB1-9322-8813-E25C1999E6FE}"/>
                  </a:ext>
                </a:extLst>
              </p:cNvPr>
              <p:cNvSpPr>
                <a:spLocks noGrp="1" noRot="1" noMove="1" noResize="1" noEditPoints="1" noAdjustHandles="1" noChangeArrowheads="1" noChangeShapeType="1"/>
              </p:cNvSpPr>
              <p:nvPr userDrawn="1"/>
            </p:nvSpPr>
            <p:spPr bwMode="auto">
              <a:xfrm>
                <a:off x="5656"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7" name="Freeform 160">
                <a:extLst>
                  <a:ext uri="{FF2B5EF4-FFF2-40B4-BE49-F238E27FC236}">
                    <a16:creationId xmlns:a16="http://schemas.microsoft.com/office/drawing/2014/main" id="{F8973A0C-EDE7-E68B-E0AA-9CD44BDE09FC}"/>
                  </a:ext>
                </a:extLst>
              </p:cNvPr>
              <p:cNvSpPr>
                <a:spLocks noGrp="1" noRot="1" noMove="1" noResize="1" noEditPoints="1" noAdjustHandles="1" noChangeArrowheads="1" noChangeShapeType="1"/>
              </p:cNvSpPr>
              <p:nvPr userDrawn="1"/>
            </p:nvSpPr>
            <p:spPr bwMode="auto">
              <a:xfrm>
                <a:off x="5531"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8" name="Freeform 161">
                <a:extLst>
                  <a:ext uri="{FF2B5EF4-FFF2-40B4-BE49-F238E27FC236}">
                    <a16:creationId xmlns:a16="http://schemas.microsoft.com/office/drawing/2014/main" id="{06C29900-8D8C-100E-2C17-AF886B2ECA80}"/>
                  </a:ext>
                </a:extLst>
              </p:cNvPr>
              <p:cNvSpPr>
                <a:spLocks noGrp="1" noRot="1" noMove="1" noResize="1" noEditPoints="1" noAdjustHandles="1" noChangeArrowheads="1" noChangeShapeType="1"/>
              </p:cNvSpPr>
              <p:nvPr userDrawn="1"/>
            </p:nvSpPr>
            <p:spPr bwMode="auto">
              <a:xfrm>
                <a:off x="630"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9" name="Freeform 162">
                <a:extLst>
                  <a:ext uri="{FF2B5EF4-FFF2-40B4-BE49-F238E27FC236}">
                    <a16:creationId xmlns:a16="http://schemas.microsoft.com/office/drawing/2014/main" id="{9BE17DC7-4D73-E43A-91F8-789D67CC7B9C}"/>
                  </a:ext>
                </a:extLst>
              </p:cNvPr>
              <p:cNvSpPr>
                <a:spLocks noGrp="1" noRot="1" noMove="1" noResize="1" noEditPoints="1" noAdjustHandles="1" noChangeArrowheads="1" noChangeShapeType="1"/>
              </p:cNvSpPr>
              <p:nvPr userDrawn="1"/>
            </p:nvSpPr>
            <p:spPr bwMode="auto">
              <a:xfrm>
                <a:off x="2515"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0" name="Freeform 163">
                <a:extLst>
                  <a:ext uri="{FF2B5EF4-FFF2-40B4-BE49-F238E27FC236}">
                    <a16:creationId xmlns:a16="http://schemas.microsoft.com/office/drawing/2014/main" id="{AFDDA8CD-EC3B-C007-9EBA-9982842AF73C}"/>
                  </a:ext>
                </a:extLst>
              </p:cNvPr>
              <p:cNvSpPr>
                <a:spLocks noGrp="1" noRot="1" noMove="1" noResize="1" noEditPoints="1" noAdjustHandles="1" noChangeArrowheads="1" noChangeShapeType="1"/>
              </p:cNvSpPr>
              <p:nvPr userDrawn="1"/>
            </p:nvSpPr>
            <p:spPr bwMode="auto">
              <a:xfrm>
                <a:off x="253"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1" name="Freeform 164">
                <a:extLst>
                  <a:ext uri="{FF2B5EF4-FFF2-40B4-BE49-F238E27FC236}">
                    <a16:creationId xmlns:a16="http://schemas.microsoft.com/office/drawing/2014/main" id="{194CA8D1-D459-BB17-40A4-EC708D948A00}"/>
                  </a:ext>
                </a:extLst>
              </p:cNvPr>
              <p:cNvSpPr>
                <a:spLocks noGrp="1" noRot="1" noMove="1" noResize="1" noEditPoints="1" noAdjustHandles="1" noChangeArrowheads="1" noChangeShapeType="1"/>
              </p:cNvSpPr>
              <p:nvPr userDrawn="1"/>
            </p:nvSpPr>
            <p:spPr bwMode="auto">
              <a:xfrm>
                <a:off x="3018"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2" name="Freeform 165">
                <a:extLst>
                  <a:ext uri="{FF2B5EF4-FFF2-40B4-BE49-F238E27FC236}">
                    <a16:creationId xmlns:a16="http://schemas.microsoft.com/office/drawing/2014/main" id="{0D975736-88A9-016A-9445-81203B417E1D}"/>
                  </a:ext>
                </a:extLst>
              </p:cNvPr>
              <p:cNvSpPr>
                <a:spLocks noGrp="1" noRot="1" noMove="1" noResize="1" noEditPoints="1" noAdjustHandles="1" noChangeArrowheads="1" noChangeShapeType="1"/>
              </p:cNvSpPr>
              <p:nvPr userDrawn="1"/>
            </p:nvSpPr>
            <p:spPr bwMode="auto">
              <a:xfrm>
                <a:off x="3143"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3" name="Freeform 166">
                <a:extLst>
                  <a:ext uri="{FF2B5EF4-FFF2-40B4-BE49-F238E27FC236}">
                    <a16:creationId xmlns:a16="http://schemas.microsoft.com/office/drawing/2014/main" id="{BF8147EA-98C5-73C9-5993-25173AEDC0B9}"/>
                  </a:ext>
                </a:extLst>
              </p:cNvPr>
              <p:cNvSpPr>
                <a:spLocks noGrp="1" noRot="1" noMove="1" noResize="1" noEditPoints="1" noAdjustHandles="1" noChangeArrowheads="1" noChangeShapeType="1"/>
              </p:cNvSpPr>
              <p:nvPr userDrawn="1"/>
            </p:nvSpPr>
            <p:spPr bwMode="auto">
              <a:xfrm>
                <a:off x="3269" y="3635"/>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4" name="Freeform 167">
                <a:extLst>
                  <a:ext uri="{FF2B5EF4-FFF2-40B4-BE49-F238E27FC236}">
                    <a16:creationId xmlns:a16="http://schemas.microsoft.com/office/drawing/2014/main" id="{A604631B-B70D-34AB-5DE2-1648A76DE63E}"/>
                  </a:ext>
                </a:extLst>
              </p:cNvPr>
              <p:cNvSpPr>
                <a:spLocks noGrp="1" noRot="1" noMove="1" noResize="1" noEditPoints="1" noAdjustHandles="1" noChangeArrowheads="1" noChangeShapeType="1"/>
              </p:cNvSpPr>
              <p:nvPr userDrawn="1"/>
            </p:nvSpPr>
            <p:spPr bwMode="auto">
              <a:xfrm>
                <a:off x="4274"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5" name="Freeform 168">
                <a:extLst>
                  <a:ext uri="{FF2B5EF4-FFF2-40B4-BE49-F238E27FC236}">
                    <a16:creationId xmlns:a16="http://schemas.microsoft.com/office/drawing/2014/main" id="{A7C48E49-79A9-22A5-15A2-0C823B1959D2}"/>
                  </a:ext>
                </a:extLst>
              </p:cNvPr>
              <p:cNvSpPr>
                <a:spLocks noGrp="1" noRot="1" noMove="1" noResize="1" noEditPoints="1" noAdjustHandles="1" noChangeArrowheads="1" noChangeShapeType="1"/>
              </p:cNvSpPr>
              <p:nvPr userDrawn="1"/>
            </p:nvSpPr>
            <p:spPr bwMode="auto">
              <a:xfrm>
                <a:off x="4023"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6" name="Freeform 169">
                <a:extLst>
                  <a:ext uri="{FF2B5EF4-FFF2-40B4-BE49-F238E27FC236}">
                    <a16:creationId xmlns:a16="http://schemas.microsoft.com/office/drawing/2014/main" id="{A78D4765-785F-0E03-9D40-13FB642C09CB}"/>
                  </a:ext>
                </a:extLst>
              </p:cNvPr>
              <p:cNvSpPr>
                <a:spLocks noGrp="1" noRot="1" noMove="1" noResize="1" noEditPoints="1" noAdjustHandles="1" noChangeArrowheads="1" noChangeShapeType="1"/>
              </p:cNvSpPr>
              <p:nvPr userDrawn="1"/>
            </p:nvSpPr>
            <p:spPr bwMode="auto">
              <a:xfrm>
                <a:off x="3771" y="3635"/>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7" name="Freeform 170">
                <a:extLst>
                  <a:ext uri="{FF2B5EF4-FFF2-40B4-BE49-F238E27FC236}">
                    <a16:creationId xmlns:a16="http://schemas.microsoft.com/office/drawing/2014/main" id="{9A1BE770-E10F-24B3-28DA-2DBF83A4A98A}"/>
                  </a:ext>
                </a:extLst>
              </p:cNvPr>
              <p:cNvSpPr>
                <a:spLocks noGrp="1" noRot="1" noMove="1" noResize="1" noEditPoints="1" noAdjustHandles="1" noChangeArrowheads="1" noChangeShapeType="1"/>
              </p:cNvSpPr>
              <p:nvPr userDrawn="1"/>
            </p:nvSpPr>
            <p:spPr bwMode="auto">
              <a:xfrm>
                <a:off x="2264" y="3635"/>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8" name="Freeform 171">
                <a:extLst>
                  <a:ext uri="{FF2B5EF4-FFF2-40B4-BE49-F238E27FC236}">
                    <a16:creationId xmlns:a16="http://schemas.microsoft.com/office/drawing/2014/main" id="{B7C0B5DC-F0D5-01E9-C36E-07D680989237}"/>
                  </a:ext>
                </a:extLst>
              </p:cNvPr>
              <p:cNvSpPr>
                <a:spLocks noGrp="1" noRot="1" noMove="1" noResize="1" noEditPoints="1" noAdjustHandles="1" noChangeArrowheads="1" noChangeShapeType="1"/>
              </p:cNvSpPr>
              <p:nvPr userDrawn="1"/>
            </p:nvSpPr>
            <p:spPr bwMode="auto">
              <a:xfrm>
                <a:off x="3646" y="3635"/>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9" name="Freeform 172">
                <a:extLst>
                  <a:ext uri="{FF2B5EF4-FFF2-40B4-BE49-F238E27FC236}">
                    <a16:creationId xmlns:a16="http://schemas.microsoft.com/office/drawing/2014/main" id="{E4934838-801C-8A3C-DFE4-7A6D441CF9FB}"/>
                  </a:ext>
                </a:extLst>
              </p:cNvPr>
              <p:cNvSpPr>
                <a:spLocks noGrp="1" noRot="1" noMove="1" noResize="1" noEditPoints="1" noAdjustHandles="1" noChangeArrowheads="1" noChangeShapeType="1"/>
              </p:cNvSpPr>
              <p:nvPr userDrawn="1"/>
            </p:nvSpPr>
            <p:spPr bwMode="auto">
              <a:xfrm>
                <a:off x="213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0" name="Freeform 173">
                <a:extLst>
                  <a:ext uri="{FF2B5EF4-FFF2-40B4-BE49-F238E27FC236}">
                    <a16:creationId xmlns:a16="http://schemas.microsoft.com/office/drawing/2014/main" id="{B2DFC160-0E61-6F7C-E07E-06B9A622CEEC}"/>
                  </a:ext>
                </a:extLst>
              </p:cNvPr>
              <p:cNvSpPr>
                <a:spLocks noGrp="1" noRot="1" noMove="1" noResize="1" noEditPoints="1" noAdjustHandles="1" noChangeArrowheads="1" noChangeShapeType="1"/>
              </p:cNvSpPr>
              <p:nvPr userDrawn="1"/>
            </p:nvSpPr>
            <p:spPr bwMode="auto">
              <a:xfrm>
                <a:off x="2892"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1" name="Freeform 174">
                <a:extLst>
                  <a:ext uri="{FF2B5EF4-FFF2-40B4-BE49-F238E27FC236}">
                    <a16:creationId xmlns:a16="http://schemas.microsoft.com/office/drawing/2014/main" id="{4F7704C8-E3B7-2817-A061-202753D95AC7}"/>
                  </a:ext>
                </a:extLst>
              </p:cNvPr>
              <p:cNvSpPr>
                <a:spLocks noGrp="1" noRot="1" noMove="1" noResize="1" noEditPoints="1" noAdjustHandles="1" noChangeArrowheads="1" noChangeShapeType="1"/>
              </p:cNvSpPr>
              <p:nvPr userDrawn="1"/>
            </p:nvSpPr>
            <p:spPr bwMode="auto">
              <a:xfrm>
                <a:off x="1258"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2" name="Freeform 175">
                <a:extLst>
                  <a:ext uri="{FF2B5EF4-FFF2-40B4-BE49-F238E27FC236}">
                    <a16:creationId xmlns:a16="http://schemas.microsoft.com/office/drawing/2014/main" id="{01C4B27E-7CE5-7B1C-E70E-9F33CCAF9419}"/>
                  </a:ext>
                </a:extLst>
              </p:cNvPr>
              <p:cNvSpPr>
                <a:spLocks noGrp="1" noRot="1" noMove="1" noResize="1" noEditPoints="1" noAdjustHandles="1" noChangeArrowheads="1" noChangeShapeType="1"/>
              </p:cNvSpPr>
              <p:nvPr userDrawn="1"/>
            </p:nvSpPr>
            <p:spPr bwMode="auto">
              <a:xfrm>
                <a:off x="1384"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3" name="Freeform 176">
                <a:extLst>
                  <a:ext uri="{FF2B5EF4-FFF2-40B4-BE49-F238E27FC236}">
                    <a16:creationId xmlns:a16="http://schemas.microsoft.com/office/drawing/2014/main" id="{17EC6834-E5F2-3BE0-D1D9-6A551DBBB949}"/>
                  </a:ext>
                </a:extLst>
              </p:cNvPr>
              <p:cNvSpPr>
                <a:spLocks noGrp="1" noRot="1" noMove="1" noResize="1" noEditPoints="1" noAdjustHandles="1" noChangeArrowheads="1" noChangeShapeType="1"/>
              </p:cNvSpPr>
              <p:nvPr userDrawn="1"/>
            </p:nvSpPr>
            <p:spPr bwMode="auto">
              <a:xfrm>
                <a:off x="1007"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4" name="Freeform 177">
                <a:extLst>
                  <a:ext uri="{FF2B5EF4-FFF2-40B4-BE49-F238E27FC236}">
                    <a16:creationId xmlns:a16="http://schemas.microsoft.com/office/drawing/2014/main" id="{3C17F303-00EB-F7C4-B3F4-56177F6A9321}"/>
                  </a:ext>
                </a:extLst>
              </p:cNvPr>
              <p:cNvSpPr>
                <a:spLocks noGrp="1" noRot="1" noMove="1" noResize="1" noEditPoints="1" noAdjustHandles="1" noChangeArrowheads="1" noChangeShapeType="1"/>
              </p:cNvSpPr>
              <p:nvPr userDrawn="1"/>
            </p:nvSpPr>
            <p:spPr bwMode="auto">
              <a:xfrm>
                <a:off x="1635"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5" name="Freeform 178">
                <a:extLst>
                  <a:ext uri="{FF2B5EF4-FFF2-40B4-BE49-F238E27FC236}">
                    <a16:creationId xmlns:a16="http://schemas.microsoft.com/office/drawing/2014/main" id="{B69B1170-BC0F-225F-6D8E-F132827603D4}"/>
                  </a:ext>
                </a:extLst>
              </p:cNvPr>
              <p:cNvSpPr>
                <a:spLocks noGrp="1" noRot="1" noMove="1" noResize="1" noEditPoints="1" noAdjustHandles="1" noChangeArrowheads="1" noChangeShapeType="1"/>
              </p:cNvSpPr>
              <p:nvPr userDrawn="1"/>
            </p:nvSpPr>
            <p:spPr bwMode="auto">
              <a:xfrm>
                <a:off x="1761" y="363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6" name="Freeform 179">
                <a:extLst>
                  <a:ext uri="{FF2B5EF4-FFF2-40B4-BE49-F238E27FC236}">
                    <a16:creationId xmlns:a16="http://schemas.microsoft.com/office/drawing/2014/main" id="{578A20A1-89DD-FE1C-9652-61EC7D20B748}"/>
                  </a:ext>
                </a:extLst>
              </p:cNvPr>
              <p:cNvSpPr>
                <a:spLocks noGrp="1" noRot="1" noMove="1" noResize="1" noEditPoints="1" noAdjustHandles="1" noChangeArrowheads="1" noChangeShapeType="1"/>
              </p:cNvSpPr>
              <p:nvPr userDrawn="1"/>
            </p:nvSpPr>
            <p:spPr bwMode="auto">
              <a:xfrm>
                <a:off x="188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7" name="Freeform 180">
                <a:extLst>
                  <a:ext uri="{FF2B5EF4-FFF2-40B4-BE49-F238E27FC236}">
                    <a16:creationId xmlns:a16="http://schemas.microsoft.com/office/drawing/2014/main" id="{D9892E29-A6A6-EF80-B646-AD58ECAE3143}"/>
                  </a:ext>
                </a:extLst>
              </p:cNvPr>
              <p:cNvSpPr>
                <a:spLocks noGrp="1" noRot="1" noMove="1" noResize="1" noEditPoints="1" noAdjustHandles="1" noChangeArrowheads="1" noChangeShapeType="1"/>
              </p:cNvSpPr>
              <p:nvPr userDrawn="1"/>
            </p:nvSpPr>
            <p:spPr bwMode="auto">
              <a:xfrm>
                <a:off x="4651"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8" name="Freeform 181">
                <a:extLst>
                  <a:ext uri="{FF2B5EF4-FFF2-40B4-BE49-F238E27FC236}">
                    <a16:creationId xmlns:a16="http://schemas.microsoft.com/office/drawing/2014/main" id="{533A6CF0-904A-B86E-B206-B8FEA50A20DF}"/>
                  </a:ext>
                </a:extLst>
              </p:cNvPr>
              <p:cNvSpPr>
                <a:spLocks noGrp="1" noRot="1" noMove="1" noResize="1" noEditPoints="1" noAdjustHandles="1" noChangeArrowheads="1" noChangeShapeType="1"/>
              </p:cNvSpPr>
              <p:nvPr userDrawn="1"/>
            </p:nvSpPr>
            <p:spPr bwMode="auto">
              <a:xfrm>
                <a:off x="5531"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9" name="Freeform 182">
                <a:extLst>
                  <a:ext uri="{FF2B5EF4-FFF2-40B4-BE49-F238E27FC236}">
                    <a16:creationId xmlns:a16="http://schemas.microsoft.com/office/drawing/2014/main" id="{92E26FB5-DB00-0318-1E98-2E87DDCA7970}"/>
                  </a:ext>
                </a:extLst>
              </p:cNvPr>
              <p:cNvSpPr>
                <a:spLocks noGrp="1" noRot="1" noMove="1" noResize="1" noEditPoints="1" noAdjustHandles="1" noChangeArrowheads="1" noChangeShapeType="1"/>
              </p:cNvSpPr>
              <p:nvPr userDrawn="1"/>
            </p:nvSpPr>
            <p:spPr bwMode="auto">
              <a:xfrm>
                <a:off x="5405"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0" name="Freeform 183">
                <a:extLst>
                  <a:ext uri="{FF2B5EF4-FFF2-40B4-BE49-F238E27FC236}">
                    <a16:creationId xmlns:a16="http://schemas.microsoft.com/office/drawing/2014/main" id="{A5CD8472-3A69-A0C6-6AA3-AAF7A0DF80EA}"/>
                  </a:ext>
                </a:extLst>
              </p:cNvPr>
              <p:cNvSpPr>
                <a:spLocks noGrp="1" noRot="1" noMove="1" noResize="1" noEditPoints="1" noAdjustHandles="1" noChangeArrowheads="1" noChangeShapeType="1"/>
              </p:cNvSpPr>
              <p:nvPr userDrawn="1"/>
            </p:nvSpPr>
            <p:spPr bwMode="auto">
              <a:xfrm>
                <a:off x="5656"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1" name="Freeform 184">
                <a:extLst>
                  <a:ext uri="{FF2B5EF4-FFF2-40B4-BE49-F238E27FC236}">
                    <a16:creationId xmlns:a16="http://schemas.microsoft.com/office/drawing/2014/main" id="{58886E6A-A66C-8008-D2B9-03ED7AE809D7}"/>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2" name="Freeform 185">
                <a:extLst>
                  <a:ext uri="{FF2B5EF4-FFF2-40B4-BE49-F238E27FC236}">
                    <a16:creationId xmlns:a16="http://schemas.microsoft.com/office/drawing/2014/main" id="{AA20B8A3-7FF4-B718-02EA-C6BD94058919}"/>
                  </a:ext>
                </a:extLst>
              </p:cNvPr>
              <p:cNvSpPr>
                <a:spLocks noGrp="1" noRot="1" noMove="1" noResize="1" noEditPoints="1" noAdjustHandles="1" noChangeArrowheads="1" noChangeShapeType="1"/>
              </p:cNvSpPr>
              <p:nvPr userDrawn="1"/>
            </p:nvSpPr>
            <p:spPr bwMode="auto">
              <a:xfrm>
                <a:off x="2515" y="3537"/>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3" name="Freeform 186">
                <a:extLst>
                  <a:ext uri="{FF2B5EF4-FFF2-40B4-BE49-F238E27FC236}">
                    <a16:creationId xmlns:a16="http://schemas.microsoft.com/office/drawing/2014/main" id="{401634B5-FFC2-C7D4-B9C3-7B6526A5DB06}"/>
                  </a:ext>
                </a:extLst>
              </p:cNvPr>
              <p:cNvSpPr>
                <a:spLocks noGrp="1" noRot="1" noMove="1" noResize="1" noEditPoints="1" noAdjustHandles="1" noChangeArrowheads="1" noChangeShapeType="1"/>
              </p:cNvSpPr>
              <p:nvPr userDrawn="1"/>
            </p:nvSpPr>
            <p:spPr bwMode="auto">
              <a:xfrm>
                <a:off x="2389"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4" name="Freeform 187">
                <a:extLst>
                  <a:ext uri="{FF2B5EF4-FFF2-40B4-BE49-F238E27FC236}">
                    <a16:creationId xmlns:a16="http://schemas.microsoft.com/office/drawing/2014/main" id="{AC9A6C9D-BFEE-27E5-FEB1-08FCB0F94752}"/>
                  </a:ext>
                </a:extLst>
              </p:cNvPr>
              <p:cNvSpPr>
                <a:spLocks noGrp="1" noRot="1" noMove="1" noResize="1" noEditPoints="1" noAdjustHandles="1" noChangeArrowheads="1" noChangeShapeType="1"/>
              </p:cNvSpPr>
              <p:nvPr userDrawn="1"/>
            </p:nvSpPr>
            <p:spPr bwMode="auto">
              <a:xfrm>
                <a:off x="3143"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5" name="Freeform 188">
                <a:extLst>
                  <a:ext uri="{FF2B5EF4-FFF2-40B4-BE49-F238E27FC236}">
                    <a16:creationId xmlns:a16="http://schemas.microsoft.com/office/drawing/2014/main" id="{DA019B0D-F5E6-E785-B0F4-3E0495170229}"/>
                  </a:ext>
                </a:extLst>
              </p:cNvPr>
              <p:cNvSpPr>
                <a:spLocks noGrp="1" noRot="1" noMove="1" noResize="1" noEditPoints="1" noAdjustHandles="1" noChangeArrowheads="1" noChangeShapeType="1"/>
              </p:cNvSpPr>
              <p:nvPr userDrawn="1"/>
            </p:nvSpPr>
            <p:spPr bwMode="auto">
              <a:xfrm>
                <a:off x="3018" y="3537"/>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6" name="Freeform 189">
                <a:extLst>
                  <a:ext uri="{FF2B5EF4-FFF2-40B4-BE49-F238E27FC236}">
                    <a16:creationId xmlns:a16="http://schemas.microsoft.com/office/drawing/2014/main" id="{25CDA23A-0CCD-405B-0675-48D89D282E35}"/>
                  </a:ext>
                </a:extLst>
              </p:cNvPr>
              <p:cNvSpPr>
                <a:spLocks noGrp="1" noRot="1" noMove="1" noResize="1" noEditPoints="1" noAdjustHandles="1" noChangeArrowheads="1" noChangeShapeType="1"/>
              </p:cNvSpPr>
              <p:nvPr userDrawn="1"/>
            </p:nvSpPr>
            <p:spPr bwMode="auto">
              <a:xfrm>
                <a:off x="3395" y="3537"/>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7" name="Freeform 190">
                <a:extLst>
                  <a:ext uri="{FF2B5EF4-FFF2-40B4-BE49-F238E27FC236}">
                    <a16:creationId xmlns:a16="http://schemas.microsoft.com/office/drawing/2014/main" id="{D98738CB-0EEC-1D2A-098C-D21DC4F15C46}"/>
                  </a:ext>
                </a:extLst>
              </p:cNvPr>
              <p:cNvSpPr>
                <a:spLocks noGrp="1" noRot="1" noMove="1" noResize="1" noEditPoints="1" noAdjustHandles="1" noChangeArrowheads="1" noChangeShapeType="1"/>
              </p:cNvSpPr>
              <p:nvPr userDrawn="1"/>
            </p:nvSpPr>
            <p:spPr bwMode="auto">
              <a:xfrm>
                <a:off x="2264" y="3537"/>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8" name="Freeform 191">
                <a:extLst>
                  <a:ext uri="{FF2B5EF4-FFF2-40B4-BE49-F238E27FC236}">
                    <a16:creationId xmlns:a16="http://schemas.microsoft.com/office/drawing/2014/main" id="{923F3308-A942-05B7-B4C2-62E41F882FF1}"/>
                  </a:ext>
                </a:extLst>
              </p:cNvPr>
              <p:cNvSpPr>
                <a:spLocks noGrp="1" noRot="1" noMove="1" noResize="1" noEditPoints="1" noAdjustHandles="1" noChangeArrowheads="1" noChangeShapeType="1"/>
              </p:cNvSpPr>
              <p:nvPr userDrawn="1"/>
            </p:nvSpPr>
            <p:spPr bwMode="auto">
              <a:xfrm>
                <a:off x="213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9" name="Freeform 192">
                <a:extLst>
                  <a:ext uri="{FF2B5EF4-FFF2-40B4-BE49-F238E27FC236}">
                    <a16:creationId xmlns:a16="http://schemas.microsoft.com/office/drawing/2014/main" id="{C9BFBB05-7DE5-AAA8-BB83-2CD372FCD37E}"/>
                  </a:ext>
                </a:extLst>
              </p:cNvPr>
              <p:cNvSpPr>
                <a:spLocks noGrp="1" noRot="1" noMove="1" noResize="1" noEditPoints="1" noAdjustHandles="1" noChangeArrowheads="1" noChangeShapeType="1"/>
              </p:cNvSpPr>
              <p:nvPr userDrawn="1"/>
            </p:nvSpPr>
            <p:spPr bwMode="auto">
              <a:xfrm>
                <a:off x="2641"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0" name="Freeform 193">
                <a:extLst>
                  <a:ext uri="{FF2B5EF4-FFF2-40B4-BE49-F238E27FC236}">
                    <a16:creationId xmlns:a16="http://schemas.microsoft.com/office/drawing/2014/main" id="{F3E9CF15-9A64-E416-C300-BBC225CF1A57}"/>
                  </a:ext>
                </a:extLst>
              </p:cNvPr>
              <p:cNvSpPr>
                <a:spLocks noGrp="1" noRot="1" noMove="1" noResize="1" noEditPoints="1" noAdjustHandles="1" noChangeArrowheads="1" noChangeShapeType="1"/>
              </p:cNvSpPr>
              <p:nvPr userDrawn="1"/>
            </p:nvSpPr>
            <p:spPr bwMode="auto">
              <a:xfrm>
                <a:off x="881"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1" name="Freeform 194">
                <a:extLst>
                  <a:ext uri="{FF2B5EF4-FFF2-40B4-BE49-F238E27FC236}">
                    <a16:creationId xmlns:a16="http://schemas.microsoft.com/office/drawing/2014/main" id="{37FB71EB-05FE-CE98-64C9-516E5CA0A920}"/>
                  </a:ext>
                </a:extLst>
              </p:cNvPr>
              <p:cNvSpPr>
                <a:spLocks noGrp="1" noRot="1" noMove="1" noResize="1" noEditPoints="1" noAdjustHandles="1" noChangeArrowheads="1" noChangeShapeType="1"/>
              </p:cNvSpPr>
              <p:nvPr userDrawn="1"/>
            </p:nvSpPr>
            <p:spPr bwMode="auto">
              <a:xfrm>
                <a:off x="1133" y="3537"/>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2" name="Freeform 195">
                <a:extLst>
                  <a:ext uri="{FF2B5EF4-FFF2-40B4-BE49-F238E27FC236}">
                    <a16:creationId xmlns:a16="http://schemas.microsoft.com/office/drawing/2014/main" id="{2274B85C-4EC9-D398-B171-965B8BE705C1}"/>
                  </a:ext>
                </a:extLst>
              </p:cNvPr>
              <p:cNvSpPr>
                <a:spLocks noGrp="1" noRot="1" noMove="1" noResize="1" noEditPoints="1" noAdjustHandles="1" noChangeArrowheads="1" noChangeShapeType="1"/>
              </p:cNvSpPr>
              <p:nvPr userDrawn="1"/>
            </p:nvSpPr>
            <p:spPr bwMode="auto">
              <a:xfrm>
                <a:off x="1258" y="3537"/>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3" name="Freeform 196">
                <a:extLst>
                  <a:ext uri="{FF2B5EF4-FFF2-40B4-BE49-F238E27FC236}">
                    <a16:creationId xmlns:a16="http://schemas.microsoft.com/office/drawing/2014/main" id="{A5B07413-E326-963D-9DF5-6BD43088F0F9}"/>
                  </a:ext>
                </a:extLst>
              </p:cNvPr>
              <p:cNvSpPr>
                <a:spLocks noGrp="1" noRot="1" noMove="1" noResize="1" noEditPoints="1" noAdjustHandles="1" noChangeArrowheads="1" noChangeShapeType="1"/>
              </p:cNvSpPr>
              <p:nvPr userDrawn="1"/>
            </p:nvSpPr>
            <p:spPr bwMode="auto">
              <a:xfrm>
                <a:off x="1635"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4" name="Freeform 197">
                <a:extLst>
                  <a:ext uri="{FF2B5EF4-FFF2-40B4-BE49-F238E27FC236}">
                    <a16:creationId xmlns:a16="http://schemas.microsoft.com/office/drawing/2014/main" id="{14AF930A-0DEA-A98F-852B-680D76BFE155}"/>
                  </a:ext>
                </a:extLst>
              </p:cNvPr>
              <p:cNvSpPr>
                <a:spLocks noGrp="1" noRot="1" noMove="1" noResize="1" noEditPoints="1" noAdjustHandles="1" noChangeArrowheads="1" noChangeShapeType="1"/>
              </p:cNvSpPr>
              <p:nvPr userDrawn="1"/>
            </p:nvSpPr>
            <p:spPr bwMode="auto">
              <a:xfrm>
                <a:off x="4400"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5" name="Freeform 198">
                <a:extLst>
                  <a:ext uri="{FF2B5EF4-FFF2-40B4-BE49-F238E27FC236}">
                    <a16:creationId xmlns:a16="http://schemas.microsoft.com/office/drawing/2014/main" id="{54687143-922E-B736-854F-0C3B939F8C4C}"/>
                  </a:ext>
                </a:extLst>
              </p:cNvPr>
              <p:cNvSpPr>
                <a:spLocks noGrp="1" noRot="1" noMove="1" noResize="1" noEditPoints="1" noAdjustHandles="1" noChangeArrowheads="1" noChangeShapeType="1"/>
              </p:cNvSpPr>
              <p:nvPr userDrawn="1"/>
            </p:nvSpPr>
            <p:spPr bwMode="auto">
              <a:xfrm>
                <a:off x="5405"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6" name="Freeform 199">
                <a:extLst>
                  <a:ext uri="{FF2B5EF4-FFF2-40B4-BE49-F238E27FC236}">
                    <a16:creationId xmlns:a16="http://schemas.microsoft.com/office/drawing/2014/main" id="{6102B872-A065-33AE-6C56-398A79307EE6}"/>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7" name="Freeform 200">
                <a:extLst>
                  <a:ext uri="{FF2B5EF4-FFF2-40B4-BE49-F238E27FC236}">
                    <a16:creationId xmlns:a16="http://schemas.microsoft.com/office/drawing/2014/main" id="{B3BB238A-AA49-6F3D-A729-5A93792CB211}"/>
                  </a:ext>
                </a:extLst>
              </p:cNvPr>
              <p:cNvSpPr>
                <a:spLocks noGrp="1" noRot="1" noMove="1" noResize="1" noEditPoints="1" noAdjustHandles="1" noChangeArrowheads="1" noChangeShapeType="1"/>
              </p:cNvSpPr>
              <p:nvPr userDrawn="1"/>
            </p:nvSpPr>
            <p:spPr bwMode="auto">
              <a:xfrm>
                <a:off x="3018" y="3440"/>
                <a:ext cx="125"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8" name="Freeform 201">
                <a:extLst>
                  <a:ext uri="{FF2B5EF4-FFF2-40B4-BE49-F238E27FC236}">
                    <a16:creationId xmlns:a16="http://schemas.microsoft.com/office/drawing/2014/main" id="{806E94F4-1C8A-FB22-1768-15CE2A12AC08}"/>
                  </a:ext>
                </a:extLst>
              </p:cNvPr>
              <p:cNvSpPr>
                <a:spLocks noGrp="1" noRot="1" noMove="1" noResize="1" noEditPoints="1" noAdjustHandles="1" noChangeArrowheads="1" noChangeShapeType="1"/>
              </p:cNvSpPr>
              <p:nvPr userDrawn="1"/>
            </p:nvSpPr>
            <p:spPr bwMode="auto">
              <a:xfrm>
                <a:off x="3269" y="3440"/>
                <a:ext cx="126"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9" name="Freeform 202">
                <a:extLst>
                  <a:ext uri="{FF2B5EF4-FFF2-40B4-BE49-F238E27FC236}">
                    <a16:creationId xmlns:a16="http://schemas.microsoft.com/office/drawing/2014/main" id="{B17B65C0-CD9E-A2B2-8635-031A90B60597}"/>
                  </a:ext>
                </a:extLst>
              </p:cNvPr>
              <p:cNvSpPr>
                <a:spLocks noGrp="1" noRot="1" noMove="1" noResize="1" noEditPoints="1" noAdjustHandles="1" noChangeArrowheads="1" noChangeShapeType="1"/>
              </p:cNvSpPr>
              <p:nvPr userDrawn="1"/>
            </p:nvSpPr>
            <p:spPr bwMode="auto">
              <a:xfrm>
                <a:off x="2138" y="3440"/>
                <a:ext cx="126" cy="195"/>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0" name="Freeform 203">
                <a:extLst>
                  <a:ext uri="{FF2B5EF4-FFF2-40B4-BE49-F238E27FC236}">
                    <a16:creationId xmlns:a16="http://schemas.microsoft.com/office/drawing/2014/main" id="{D490B2E2-8311-ED90-A2C8-E034BFE87EB1}"/>
                  </a:ext>
                </a:extLst>
              </p:cNvPr>
              <p:cNvSpPr>
                <a:spLocks noGrp="1" noRot="1" noMove="1" noResize="1" noEditPoints="1" noAdjustHandles="1" noChangeArrowheads="1" noChangeShapeType="1"/>
              </p:cNvSpPr>
              <p:nvPr userDrawn="1"/>
            </p:nvSpPr>
            <p:spPr bwMode="auto">
              <a:xfrm>
                <a:off x="1007"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1" name="Freeform 204">
                <a:extLst>
                  <a:ext uri="{FF2B5EF4-FFF2-40B4-BE49-F238E27FC236}">
                    <a16:creationId xmlns:a16="http://schemas.microsoft.com/office/drawing/2014/main" id="{C8E00D34-7104-4D2A-315F-221F9F302FD6}"/>
                  </a:ext>
                </a:extLst>
              </p:cNvPr>
              <p:cNvSpPr>
                <a:spLocks noGrp="1" noRot="1" noMove="1" noResize="1" noEditPoints="1" noAdjustHandles="1" noChangeArrowheads="1" noChangeShapeType="1"/>
              </p:cNvSpPr>
              <p:nvPr userDrawn="1"/>
            </p:nvSpPr>
            <p:spPr bwMode="auto">
              <a:xfrm>
                <a:off x="88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25" name="Freeform 206">
              <a:extLst>
                <a:ext uri="{FF2B5EF4-FFF2-40B4-BE49-F238E27FC236}">
                  <a16:creationId xmlns:a16="http://schemas.microsoft.com/office/drawing/2014/main" id="{1F6886E0-417C-AB53-B72F-2D5824DD4A3D}"/>
                </a:ext>
              </a:extLst>
            </p:cNvPr>
            <p:cNvSpPr>
              <a:spLocks noGrp="1" noRot="1" noMove="1" noResize="1" noEditPoints="1" noAdjustHandles="1" noChangeArrowheads="1" noChangeShapeType="1"/>
            </p:cNvSpPr>
            <p:nvPr userDrawn="1"/>
          </p:nvSpPr>
          <p:spPr bwMode="auto">
            <a:xfrm>
              <a:off x="1258" y="3440"/>
              <a:ext cx="126" cy="195"/>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07">
              <a:extLst>
                <a:ext uri="{FF2B5EF4-FFF2-40B4-BE49-F238E27FC236}">
                  <a16:creationId xmlns:a16="http://schemas.microsoft.com/office/drawing/2014/main" id="{1133F86F-BFCF-D577-90E8-801C149ACE58}"/>
                </a:ext>
              </a:extLst>
            </p:cNvPr>
            <p:cNvSpPr>
              <a:spLocks noGrp="1" noRot="1" noMove="1" noResize="1" noEditPoints="1" noAdjustHandles="1" noChangeArrowheads="1" noChangeShapeType="1"/>
            </p:cNvSpPr>
            <p:nvPr userDrawn="1"/>
          </p:nvSpPr>
          <p:spPr bwMode="auto">
            <a:xfrm>
              <a:off x="1761"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08">
              <a:extLst>
                <a:ext uri="{FF2B5EF4-FFF2-40B4-BE49-F238E27FC236}">
                  <a16:creationId xmlns:a16="http://schemas.microsoft.com/office/drawing/2014/main" id="{2BC0CBFA-2FA8-88B6-8D9B-E15C0C5A2B61}"/>
                </a:ext>
              </a:extLst>
            </p:cNvPr>
            <p:cNvSpPr>
              <a:spLocks noGrp="1" noRot="1" noMove="1" noResize="1" noEditPoints="1" noAdjustHandles="1" noChangeArrowheads="1" noChangeShapeType="1"/>
            </p:cNvSpPr>
            <p:nvPr userDrawn="1"/>
          </p:nvSpPr>
          <p:spPr bwMode="auto">
            <a:xfrm>
              <a:off x="4651" y="344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09">
              <a:extLst>
                <a:ext uri="{FF2B5EF4-FFF2-40B4-BE49-F238E27FC236}">
                  <a16:creationId xmlns:a16="http://schemas.microsoft.com/office/drawing/2014/main" id="{FAE4A612-7A32-A305-863A-8F3B7AA99789}"/>
                </a:ext>
              </a:extLst>
            </p:cNvPr>
            <p:cNvSpPr>
              <a:spLocks noGrp="1" noRot="1" noMove="1" noResize="1" noEditPoints="1" noAdjustHandles="1" noChangeArrowheads="1" noChangeShapeType="1"/>
            </p:cNvSpPr>
            <p:nvPr userDrawn="1"/>
          </p:nvSpPr>
          <p:spPr bwMode="auto">
            <a:xfrm>
              <a:off x="37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10">
              <a:extLst>
                <a:ext uri="{FF2B5EF4-FFF2-40B4-BE49-F238E27FC236}">
                  <a16:creationId xmlns:a16="http://schemas.microsoft.com/office/drawing/2014/main" id="{27C71866-CF05-672B-6A95-BBD06AF3AD30}"/>
                </a:ext>
              </a:extLst>
            </p:cNvPr>
            <p:cNvSpPr>
              <a:spLocks noGrp="1" noRot="1" noMove="1" noResize="1" noEditPoints="1" noAdjustHandles="1" noChangeArrowheads="1" noChangeShapeType="1"/>
            </p:cNvSpPr>
            <p:nvPr userDrawn="1"/>
          </p:nvSpPr>
          <p:spPr bwMode="auto">
            <a:xfrm>
              <a:off x="505" y="3440"/>
              <a:ext cx="125"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11">
              <a:extLst>
                <a:ext uri="{FF2B5EF4-FFF2-40B4-BE49-F238E27FC236}">
                  <a16:creationId xmlns:a16="http://schemas.microsoft.com/office/drawing/2014/main" id="{DD126C52-FC38-BCBF-AD49-68F0E4F7A21E}"/>
                </a:ext>
              </a:extLst>
            </p:cNvPr>
            <p:cNvSpPr>
              <a:spLocks noGrp="1" noRot="1" noMove="1" noResize="1" noEditPoints="1" noAdjustHandles="1" noChangeArrowheads="1" noChangeShapeType="1"/>
            </p:cNvSpPr>
            <p:nvPr userDrawn="1"/>
          </p:nvSpPr>
          <p:spPr bwMode="auto">
            <a:xfrm>
              <a:off x="2" y="3440"/>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12">
              <a:extLst>
                <a:ext uri="{FF2B5EF4-FFF2-40B4-BE49-F238E27FC236}">
                  <a16:creationId xmlns:a16="http://schemas.microsoft.com/office/drawing/2014/main" id="{DDED14B1-1E89-221C-44C0-B9FD3B8B0B2D}"/>
                </a:ext>
              </a:extLst>
            </p:cNvPr>
            <p:cNvSpPr>
              <a:spLocks noGrp="1" noRot="1" noMove="1" noResize="1" noEditPoints="1" noAdjustHandles="1" noChangeArrowheads="1" noChangeShapeType="1"/>
            </p:cNvSpPr>
            <p:nvPr userDrawn="1"/>
          </p:nvSpPr>
          <p:spPr bwMode="auto">
            <a:xfrm>
              <a:off x="1007"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13">
              <a:extLst>
                <a:ext uri="{FF2B5EF4-FFF2-40B4-BE49-F238E27FC236}">
                  <a16:creationId xmlns:a16="http://schemas.microsoft.com/office/drawing/2014/main" id="{0DB4EBC7-EC89-4A04-5AC4-34E541B038C9}"/>
                </a:ext>
              </a:extLst>
            </p:cNvPr>
            <p:cNvSpPr>
              <a:spLocks noGrp="1" noRot="1" noMove="1" noResize="1" noEditPoints="1" noAdjustHandles="1" noChangeArrowheads="1" noChangeShapeType="1"/>
            </p:cNvSpPr>
            <p:nvPr userDrawn="1"/>
          </p:nvSpPr>
          <p:spPr bwMode="auto">
            <a:xfrm>
              <a:off x="1133" y="3342"/>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14">
              <a:extLst>
                <a:ext uri="{FF2B5EF4-FFF2-40B4-BE49-F238E27FC236}">
                  <a16:creationId xmlns:a16="http://schemas.microsoft.com/office/drawing/2014/main" id="{14E12440-ADA7-7A00-9558-6E88606B9714}"/>
                </a:ext>
              </a:extLst>
            </p:cNvPr>
            <p:cNvSpPr>
              <a:spLocks noGrp="1" noRot="1" noMove="1" noResize="1" noEditPoints="1" noAdjustHandles="1" noChangeArrowheads="1" noChangeShapeType="1"/>
            </p:cNvSpPr>
            <p:nvPr userDrawn="1"/>
          </p:nvSpPr>
          <p:spPr bwMode="auto">
            <a:xfrm>
              <a:off x="756" y="3342"/>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215">
              <a:extLst>
                <a:ext uri="{FF2B5EF4-FFF2-40B4-BE49-F238E27FC236}">
                  <a16:creationId xmlns:a16="http://schemas.microsoft.com/office/drawing/2014/main" id="{3796E7AF-0764-EAB1-D420-D4F430426949}"/>
                </a:ext>
              </a:extLst>
            </p:cNvPr>
            <p:cNvSpPr>
              <a:spLocks noGrp="1" noRot="1" noMove="1" noResize="1" noEditPoints="1" noAdjustHandles="1" noChangeArrowheads="1" noChangeShapeType="1"/>
            </p:cNvSpPr>
            <p:nvPr userDrawn="1"/>
          </p:nvSpPr>
          <p:spPr bwMode="auto">
            <a:xfrm>
              <a:off x="128"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216">
              <a:extLst>
                <a:ext uri="{FF2B5EF4-FFF2-40B4-BE49-F238E27FC236}">
                  <a16:creationId xmlns:a16="http://schemas.microsoft.com/office/drawing/2014/main" id="{678DC8F0-2F5E-D87B-4647-12D1A710C515}"/>
                </a:ext>
              </a:extLst>
            </p:cNvPr>
            <p:cNvSpPr>
              <a:spLocks noGrp="1" noRot="1" noMove="1" noResize="1" noEditPoints="1" noAdjustHandles="1" noChangeArrowheads="1" noChangeShapeType="1"/>
            </p:cNvSpPr>
            <p:nvPr userDrawn="1"/>
          </p:nvSpPr>
          <p:spPr bwMode="auto">
            <a:xfrm>
              <a:off x="379"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217">
              <a:extLst>
                <a:ext uri="{FF2B5EF4-FFF2-40B4-BE49-F238E27FC236}">
                  <a16:creationId xmlns:a16="http://schemas.microsoft.com/office/drawing/2014/main" id="{ABE24220-5C9A-9D25-E750-6396570EE70B}"/>
                </a:ext>
              </a:extLst>
            </p:cNvPr>
            <p:cNvSpPr>
              <a:spLocks noGrp="1" noRot="1" noMove="1" noResize="1" noEditPoints="1" noAdjustHandles="1" noChangeArrowheads="1" noChangeShapeType="1"/>
            </p:cNvSpPr>
            <p:nvPr userDrawn="1"/>
          </p:nvSpPr>
          <p:spPr bwMode="auto">
            <a:xfrm>
              <a:off x="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218">
              <a:extLst>
                <a:ext uri="{FF2B5EF4-FFF2-40B4-BE49-F238E27FC236}">
                  <a16:creationId xmlns:a16="http://schemas.microsoft.com/office/drawing/2014/main" id="{03EE7C32-432F-E832-7F83-B1883C3D0B4C}"/>
                </a:ext>
              </a:extLst>
            </p:cNvPr>
            <p:cNvSpPr>
              <a:spLocks noGrp="1" noRot="1" noMove="1" noResize="1" noEditPoints="1" noAdjustHandles="1" noChangeArrowheads="1" noChangeShapeType="1"/>
            </p:cNvSpPr>
            <p:nvPr userDrawn="1"/>
          </p:nvSpPr>
          <p:spPr bwMode="auto">
            <a:xfrm>
              <a:off x="1007"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219">
              <a:extLst>
                <a:ext uri="{FF2B5EF4-FFF2-40B4-BE49-F238E27FC236}">
                  <a16:creationId xmlns:a16="http://schemas.microsoft.com/office/drawing/2014/main" id="{635C73EA-80A8-7E8E-B7CC-CA9A746B6689}"/>
                </a:ext>
              </a:extLst>
            </p:cNvPr>
            <p:cNvSpPr>
              <a:spLocks noGrp="1" noRot="1" noMove="1" noResize="1" noEditPoints="1" noAdjustHandles="1" noChangeArrowheads="1" noChangeShapeType="1"/>
            </p:cNvSpPr>
            <p:nvPr userDrawn="1"/>
          </p:nvSpPr>
          <p:spPr bwMode="auto">
            <a:xfrm>
              <a:off x="881"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220">
              <a:extLst>
                <a:ext uri="{FF2B5EF4-FFF2-40B4-BE49-F238E27FC236}">
                  <a16:creationId xmlns:a16="http://schemas.microsoft.com/office/drawing/2014/main" id="{D5331C22-FDB7-489D-358A-7EE18A5E4247}"/>
                </a:ext>
              </a:extLst>
            </p:cNvPr>
            <p:cNvSpPr>
              <a:spLocks noGrp="1" noRot="1" noMove="1" noResize="1" noEditPoints="1" noAdjustHandles="1" noChangeArrowheads="1" noChangeShapeType="1"/>
            </p:cNvSpPr>
            <p:nvPr userDrawn="1"/>
          </p:nvSpPr>
          <p:spPr bwMode="auto">
            <a:xfrm>
              <a:off x="756" y="324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221">
              <a:extLst>
                <a:ext uri="{FF2B5EF4-FFF2-40B4-BE49-F238E27FC236}">
                  <a16:creationId xmlns:a16="http://schemas.microsoft.com/office/drawing/2014/main" id="{1BC599EB-1620-4CC9-FD4C-A9D646D9DABA}"/>
                </a:ext>
              </a:extLst>
            </p:cNvPr>
            <p:cNvSpPr>
              <a:spLocks noGrp="1" noRot="1" noMove="1" noResize="1" noEditPoints="1" noAdjustHandles="1" noChangeArrowheads="1" noChangeShapeType="1"/>
            </p:cNvSpPr>
            <p:nvPr userDrawn="1"/>
          </p:nvSpPr>
          <p:spPr bwMode="auto">
            <a:xfrm>
              <a:off x="1384"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22">
              <a:extLst>
                <a:ext uri="{FF2B5EF4-FFF2-40B4-BE49-F238E27FC236}">
                  <a16:creationId xmlns:a16="http://schemas.microsoft.com/office/drawing/2014/main" id="{D9652C2D-64F7-E5F8-33D8-DBAA5ECC85C9}"/>
                </a:ext>
              </a:extLst>
            </p:cNvPr>
            <p:cNvSpPr>
              <a:spLocks noGrp="1" noRot="1" noMove="1" noResize="1" noEditPoints="1" noAdjustHandles="1" noChangeArrowheads="1" noChangeShapeType="1"/>
            </p:cNvSpPr>
            <p:nvPr userDrawn="1"/>
          </p:nvSpPr>
          <p:spPr bwMode="auto">
            <a:xfrm>
              <a:off x="630"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23">
              <a:extLst>
                <a:ext uri="{FF2B5EF4-FFF2-40B4-BE49-F238E27FC236}">
                  <a16:creationId xmlns:a16="http://schemas.microsoft.com/office/drawing/2014/main" id="{90483074-2892-E58C-5674-9953E81B5C72}"/>
                </a:ext>
              </a:extLst>
            </p:cNvPr>
            <p:cNvSpPr>
              <a:spLocks noGrp="1" noRot="1" noMove="1" noResize="1" noEditPoints="1" noAdjustHandles="1" noChangeArrowheads="1" noChangeShapeType="1"/>
            </p:cNvSpPr>
            <p:nvPr userDrawn="1"/>
          </p:nvSpPr>
          <p:spPr bwMode="auto">
            <a:xfrm>
              <a:off x="37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4">
              <a:extLst>
                <a:ext uri="{FF2B5EF4-FFF2-40B4-BE49-F238E27FC236}">
                  <a16:creationId xmlns:a16="http://schemas.microsoft.com/office/drawing/2014/main" id="{549C405F-323C-60D7-4D89-1B29FC121F61}"/>
                </a:ext>
              </a:extLst>
            </p:cNvPr>
            <p:cNvSpPr>
              <a:spLocks noGrp="1" noRot="1" noMove="1" noResize="1" noEditPoints="1" noAdjustHandles="1" noChangeArrowheads="1" noChangeShapeType="1"/>
            </p:cNvSpPr>
            <p:nvPr userDrawn="1"/>
          </p:nvSpPr>
          <p:spPr bwMode="auto">
            <a:xfrm>
              <a:off x="253"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25">
              <a:extLst>
                <a:ext uri="{FF2B5EF4-FFF2-40B4-BE49-F238E27FC236}">
                  <a16:creationId xmlns:a16="http://schemas.microsoft.com/office/drawing/2014/main" id="{402D5549-47F7-0DFE-8628-9A5F9B481E62}"/>
                </a:ext>
              </a:extLst>
            </p:cNvPr>
            <p:cNvSpPr>
              <a:spLocks noGrp="1" noRot="1" noMove="1" noResize="1" noEditPoints="1" noAdjustHandles="1" noChangeArrowheads="1" noChangeShapeType="1"/>
            </p:cNvSpPr>
            <p:nvPr userDrawn="1"/>
          </p:nvSpPr>
          <p:spPr bwMode="auto">
            <a:xfrm>
              <a:off x="2"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26">
              <a:extLst>
                <a:ext uri="{FF2B5EF4-FFF2-40B4-BE49-F238E27FC236}">
                  <a16:creationId xmlns:a16="http://schemas.microsoft.com/office/drawing/2014/main" id="{5B1E1485-ECE3-0EF2-072C-02C0A98A4841}"/>
                </a:ext>
              </a:extLst>
            </p:cNvPr>
            <p:cNvSpPr>
              <a:spLocks noGrp="1" noRot="1" noMove="1" noResize="1" noEditPoints="1" noAdjustHandles="1" noChangeArrowheads="1" noChangeShapeType="1"/>
            </p:cNvSpPr>
            <p:nvPr userDrawn="1"/>
          </p:nvSpPr>
          <p:spPr bwMode="auto">
            <a:xfrm>
              <a:off x="128" y="3146"/>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27">
              <a:extLst>
                <a:ext uri="{FF2B5EF4-FFF2-40B4-BE49-F238E27FC236}">
                  <a16:creationId xmlns:a16="http://schemas.microsoft.com/office/drawing/2014/main" id="{4ED163C3-9C12-7AD4-CC5A-A8CE9FC0D2A5}"/>
                </a:ext>
              </a:extLst>
            </p:cNvPr>
            <p:cNvSpPr>
              <a:spLocks noGrp="1" noRot="1" noMove="1" noResize="1" noEditPoints="1" noAdjustHandles="1" noChangeArrowheads="1" noChangeShapeType="1"/>
            </p:cNvSpPr>
            <p:nvPr userDrawn="1"/>
          </p:nvSpPr>
          <p:spPr bwMode="auto">
            <a:xfrm>
              <a:off x="1007" y="3146"/>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28">
              <a:extLst>
                <a:ext uri="{FF2B5EF4-FFF2-40B4-BE49-F238E27FC236}">
                  <a16:creationId xmlns:a16="http://schemas.microsoft.com/office/drawing/2014/main" id="{BA6A6FCA-1F00-AD15-75B2-1337FF2F521D}"/>
                </a:ext>
              </a:extLst>
            </p:cNvPr>
            <p:cNvSpPr>
              <a:spLocks noGrp="1" noRot="1" noMove="1" noResize="1" noEditPoints="1" noAdjustHandles="1" noChangeArrowheads="1" noChangeShapeType="1"/>
            </p:cNvSpPr>
            <p:nvPr userDrawn="1"/>
          </p:nvSpPr>
          <p:spPr bwMode="auto">
            <a:xfrm>
              <a:off x="1635"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29">
              <a:extLst>
                <a:ext uri="{FF2B5EF4-FFF2-40B4-BE49-F238E27FC236}">
                  <a16:creationId xmlns:a16="http://schemas.microsoft.com/office/drawing/2014/main" id="{ABB75C44-CA64-5B71-6FC3-64644F1A9EBB}"/>
                </a:ext>
              </a:extLst>
            </p:cNvPr>
            <p:cNvSpPr>
              <a:spLocks noGrp="1" noRot="1" noMove="1" noResize="1" noEditPoints="1" noAdjustHandles="1" noChangeArrowheads="1" noChangeShapeType="1"/>
            </p:cNvSpPr>
            <p:nvPr userDrawn="1"/>
          </p:nvSpPr>
          <p:spPr bwMode="auto">
            <a:xfrm>
              <a:off x="1761" y="3146"/>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30">
              <a:extLst>
                <a:ext uri="{FF2B5EF4-FFF2-40B4-BE49-F238E27FC236}">
                  <a16:creationId xmlns:a16="http://schemas.microsoft.com/office/drawing/2014/main" id="{89FB8151-3D44-7077-27DF-4485DB791290}"/>
                </a:ext>
              </a:extLst>
            </p:cNvPr>
            <p:cNvSpPr>
              <a:spLocks noGrp="1" noRot="1" noMove="1" noResize="1" noEditPoints="1" noAdjustHandles="1" noChangeArrowheads="1" noChangeShapeType="1"/>
            </p:cNvSpPr>
            <p:nvPr userDrawn="1"/>
          </p:nvSpPr>
          <p:spPr bwMode="auto">
            <a:xfrm>
              <a:off x="2138" y="314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31">
              <a:extLst>
                <a:ext uri="{FF2B5EF4-FFF2-40B4-BE49-F238E27FC236}">
                  <a16:creationId xmlns:a16="http://schemas.microsoft.com/office/drawing/2014/main" id="{5F96A6A4-3CC0-0AA9-74E6-7A96C75BE44C}"/>
                </a:ext>
              </a:extLst>
            </p:cNvPr>
            <p:cNvSpPr>
              <a:spLocks noGrp="1" noRot="1" noMove="1" noResize="1" noEditPoints="1" noAdjustHandles="1" noChangeArrowheads="1" noChangeShapeType="1"/>
            </p:cNvSpPr>
            <p:nvPr userDrawn="1"/>
          </p:nvSpPr>
          <p:spPr bwMode="auto">
            <a:xfrm>
              <a:off x="630" y="304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232">
              <a:extLst>
                <a:ext uri="{FF2B5EF4-FFF2-40B4-BE49-F238E27FC236}">
                  <a16:creationId xmlns:a16="http://schemas.microsoft.com/office/drawing/2014/main" id="{2F119DEB-679E-4DB3-FDB8-2B41CA3EA217}"/>
                </a:ext>
              </a:extLst>
            </p:cNvPr>
            <p:cNvSpPr>
              <a:spLocks noGrp="1" noRot="1" noMove="1" noResize="1" noEditPoints="1" noAdjustHandles="1" noChangeArrowheads="1" noChangeShapeType="1"/>
            </p:cNvSpPr>
            <p:nvPr userDrawn="1"/>
          </p:nvSpPr>
          <p:spPr bwMode="auto">
            <a:xfrm>
              <a:off x="128" y="3049"/>
              <a:ext cx="125"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233">
              <a:extLst>
                <a:ext uri="{FF2B5EF4-FFF2-40B4-BE49-F238E27FC236}">
                  <a16:creationId xmlns:a16="http://schemas.microsoft.com/office/drawing/2014/main" id="{369096FF-C610-2D5B-1D31-FB59D7C02CC6}"/>
                </a:ext>
              </a:extLst>
            </p:cNvPr>
            <p:cNvSpPr>
              <a:spLocks noGrp="1" noRot="1" noMove="1" noResize="1" noEditPoints="1" noAdjustHandles="1" noChangeArrowheads="1" noChangeShapeType="1"/>
            </p:cNvSpPr>
            <p:nvPr userDrawn="1"/>
          </p:nvSpPr>
          <p:spPr bwMode="auto">
            <a:xfrm>
              <a:off x="505" y="3049"/>
              <a:ext cx="125"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234">
              <a:extLst>
                <a:ext uri="{FF2B5EF4-FFF2-40B4-BE49-F238E27FC236}">
                  <a16:creationId xmlns:a16="http://schemas.microsoft.com/office/drawing/2014/main" id="{10C9BB98-3A3E-2575-A380-6447CC3A614F}"/>
                </a:ext>
              </a:extLst>
            </p:cNvPr>
            <p:cNvSpPr>
              <a:spLocks noGrp="1" noRot="1" noMove="1" noResize="1" noEditPoints="1" noAdjustHandles="1" noChangeArrowheads="1" noChangeShapeType="1"/>
            </p:cNvSpPr>
            <p:nvPr userDrawn="1"/>
          </p:nvSpPr>
          <p:spPr bwMode="auto">
            <a:xfrm>
              <a:off x="253"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235">
              <a:extLst>
                <a:ext uri="{FF2B5EF4-FFF2-40B4-BE49-F238E27FC236}">
                  <a16:creationId xmlns:a16="http://schemas.microsoft.com/office/drawing/2014/main" id="{FA7CCB94-46D6-6F69-5F9A-1C19AAC46AF3}"/>
                </a:ext>
              </a:extLst>
            </p:cNvPr>
            <p:cNvSpPr>
              <a:spLocks noGrp="1" noRot="1" noMove="1" noResize="1" noEditPoints="1" noAdjustHandles="1" noChangeArrowheads="1" noChangeShapeType="1"/>
            </p:cNvSpPr>
            <p:nvPr userDrawn="1"/>
          </p:nvSpPr>
          <p:spPr bwMode="auto">
            <a:xfrm>
              <a:off x="2"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36">
              <a:extLst>
                <a:ext uri="{FF2B5EF4-FFF2-40B4-BE49-F238E27FC236}">
                  <a16:creationId xmlns:a16="http://schemas.microsoft.com/office/drawing/2014/main" id="{C4ADDC9A-2824-CE35-6BD7-53E8D55C4D23}"/>
                </a:ext>
              </a:extLst>
            </p:cNvPr>
            <p:cNvSpPr>
              <a:spLocks noGrp="1" noRot="1" noMove="1" noResize="1" noEditPoints="1" noAdjustHandles="1" noChangeArrowheads="1" noChangeShapeType="1"/>
            </p:cNvSpPr>
            <p:nvPr userDrawn="1"/>
          </p:nvSpPr>
          <p:spPr bwMode="auto">
            <a:xfrm>
              <a:off x="379" y="2951"/>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37">
              <a:extLst>
                <a:ext uri="{FF2B5EF4-FFF2-40B4-BE49-F238E27FC236}">
                  <a16:creationId xmlns:a16="http://schemas.microsoft.com/office/drawing/2014/main" id="{E675A29E-88CE-9EDF-A605-027ACC309A09}"/>
                </a:ext>
              </a:extLst>
            </p:cNvPr>
            <p:cNvSpPr>
              <a:spLocks noGrp="1" noRot="1" noMove="1" noResize="1" noEditPoints="1" noAdjustHandles="1" noChangeArrowheads="1" noChangeShapeType="1"/>
            </p:cNvSpPr>
            <p:nvPr userDrawn="1"/>
          </p:nvSpPr>
          <p:spPr bwMode="auto">
            <a:xfrm>
              <a:off x="128" y="2951"/>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38">
              <a:extLst>
                <a:ext uri="{FF2B5EF4-FFF2-40B4-BE49-F238E27FC236}">
                  <a16:creationId xmlns:a16="http://schemas.microsoft.com/office/drawing/2014/main" id="{25C37CB7-22C9-4867-5A77-7FBC90CEC47B}"/>
                </a:ext>
              </a:extLst>
            </p:cNvPr>
            <p:cNvSpPr>
              <a:spLocks noGrp="1" noRot="1" noMove="1" noResize="1" noEditPoints="1" noAdjustHandles="1" noChangeArrowheads="1" noChangeShapeType="1"/>
            </p:cNvSpPr>
            <p:nvPr userDrawn="1"/>
          </p:nvSpPr>
          <p:spPr bwMode="auto">
            <a:xfrm>
              <a:off x="5660" y="2951"/>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39">
              <a:extLst>
                <a:ext uri="{FF2B5EF4-FFF2-40B4-BE49-F238E27FC236}">
                  <a16:creationId xmlns:a16="http://schemas.microsoft.com/office/drawing/2014/main" id="{F8E6458B-91F1-6F8A-AD9A-9C35A7AA3262}"/>
                </a:ext>
              </a:extLst>
            </p:cNvPr>
            <p:cNvSpPr>
              <a:spLocks noGrp="1" noRot="1" noMove="1" noResize="1" noEditPoints="1" noAdjustHandles="1" noChangeArrowheads="1" noChangeShapeType="1"/>
            </p:cNvSpPr>
            <p:nvPr userDrawn="1"/>
          </p:nvSpPr>
          <p:spPr bwMode="auto">
            <a:xfrm>
              <a:off x="756" y="285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40">
              <a:extLst>
                <a:ext uri="{FF2B5EF4-FFF2-40B4-BE49-F238E27FC236}">
                  <a16:creationId xmlns:a16="http://schemas.microsoft.com/office/drawing/2014/main" id="{8AE34085-ED6B-F1C2-5C55-E106B559FF7D}"/>
                </a:ext>
              </a:extLst>
            </p:cNvPr>
            <p:cNvSpPr>
              <a:spLocks noGrp="1" noRot="1" noMove="1" noResize="1" noEditPoints="1" noAdjustHandles="1" noChangeArrowheads="1" noChangeShapeType="1"/>
            </p:cNvSpPr>
            <p:nvPr userDrawn="1"/>
          </p:nvSpPr>
          <p:spPr bwMode="auto">
            <a:xfrm>
              <a:off x="1133" y="285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41">
              <a:extLst>
                <a:ext uri="{FF2B5EF4-FFF2-40B4-BE49-F238E27FC236}">
                  <a16:creationId xmlns:a16="http://schemas.microsoft.com/office/drawing/2014/main" id="{A17F69C7-286A-402A-5393-AAB0E42EADEA}"/>
                </a:ext>
              </a:extLst>
            </p:cNvPr>
            <p:cNvSpPr>
              <a:spLocks noGrp="1" noRot="1" noMove="1" noResize="1" noEditPoints="1" noAdjustHandles="1" noChangeArrowheads="1" noChangeShapeType="1"/>
            </p:cNvSpPr>
            <p:nvPr userDrawn="1"/>
          </p:nvSpPr>
          <p:spPr bwMode="auto">
            <a:xfrm>
              <a:off x="881" y="285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42">
              <a:extLst>
                <a:ext uri="{FF2B5EF4-FFF2-40B4-BE49-F238E27FC236}">
                  <a16:creationId xmlns:a16="http://schemas.microsoft.com/office/drawing/2014/main" id="{0A43B6C4-FAEC-38DE-24F4-DFA4AD2F6FE2}"/>
                </a:ext>
              </a:extLst>
            </p:cNvPr>
            <p:cNvSpPr>
              <a:spLocks noGrp="1" noRot="1" noMove="1" noResize="1" noEditPoints="1" noAdjustHandles="1" noChangeArrowheads="1" noChangeShapeType="1"/>
            </p:cNvSpPr>
            <p:nvPr userDrawn="1"/>
          </p:nvSpPr>
          <p:spPr bwMode="auto">
            <a:xfrm>
              <a:off x="505" y="285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243">
              <a:extLst>
                <a:ext uri="{FF2B5EF4-FFF2-40B4-BE49-F238E27FC236}">
                  <a16:creationId xmlns:a16="http://schemas.microsoft.com/office/drawing/2014/main" id="{9F991112-8897-08AF-3CE9-D4E50DE27AC6}"/>
                </a:ext>
              </a:extLst>
            </p:cNvPr>
            <p:cNvSpPr>
              <a:spLocks noGrp="1" noRot="1" noMove="1" noResize="1" noEditPoints="1" noAdjustHandles="1" noChangeArrowheads="1" noChangeShapeType="1"/>
            </p:cNvSpPr>
            <p:nvPr userDrawn="1"/>
          </p:nvSpPr>
          <p:spPr bwMode="auto">
            <a:xfrm>
              <a:off x="756" y="285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44">
              <a:extLst>
                <a:ext uri="{FF2B5EF4-FFF2-40B4-BE49-F238E27FC236}">
                  <a16:creationId xmlns:a16="http://schemas.microsoft.com/office/drawing/2014/main" id="{ABA0B5F6-6541-2325-0C5B-5C0BF6D4BCE7}"/>
                </a:ext>
              </a:extLst>
            </p:cNvPr>
            <p:cNvSpPr>
              <a:spLocks noGrp="1" noRot="1" noMove="1" noResize="1" noEditPoints="1" noAdjustHandles="1" noChangeArrowheads="1" noChangeShapeType="1"/>
            </p:cNvSpPr>
            <p:nvPr userDrawn="1"/>
          </p:nvSpPr>
          <p:spPr bwMode="auto">
            <a:xfrm>
              <a:off x="128" y="285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45">
              <a:extLst>
                <a:ext uri="{FF2B5EF4-FFF2-40B4-BE49-F238E27FC236}">
                  <a16:creationId xmlns:a16="http://schemas.microsoft.com/office/drawing/2014/main" id="{C447A904-2756-F3D5-F14C-BB1A3175BEF9}"/>
                </a:ext>
              </a:extLst>
            </p:cNvPr>
            <p:cNvSpPr>
              <a:spLocks noGrp="1" noRot="1" noMove="1" noResize="1" noEditPoints="1" noAdjustHandles="1" noChangeArrowheads="1" noChangeShapeType="1"/>
            </p:cNvSpPr>
            <p:nvPr userDrawn="1"/>
          </p:nvSpPr>
          <p:spPr bwMode="auto">
            <a:xfrm>
              <a:off x="379"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246">
              <a:extLst>
                <a:ext uri="{FF2B5EF4-FFF2-40B4-BE49-F238E27FC236}">
                  <a16:creationId xmlns:a16="http://schemas.microsoft.com/office/drawing/2014/main" id="{019D5CD4-FB2F-1816-8400-718F64A244F5}"/>
                </a:ext>
              </a:extLst>
            </p:cNvPr>
            <p:cNvSpPr>
              <a:spLocks noGrp="1" noRot="1" noMove="1" noResize="1" noEditPoints="1" noAdjustHandles="1" noChangeArrowheads="1" noChangeShapeType="1"/>
            </p:cNvSpPr>
            <p:nvPr userDrawn="1"/>
          </p:nvSpPr>
          <p:spPr bwMode="auto">
            <a:xfrm>
              <a:off x="253" y="275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247">
              <a:extLst>
                <a:ext uri="{FF2B5EF4-FFF2-40B4-BE49-F238E27FC236}">
                  <a16:creationId xmlns:a16="http://schemas.microsoft.com/office/drawing/2014/main" id="{5CCD5549-6127-1AAC-44FD-E47F5D09B13A}"/>
                </a:ext>
              </a:extLst>
            </p:cNvPr>
            <p:cNvSpPr>
              <a:spLocks noGrp="1" noRot="1" noMove="1" noResize="1" noEditPoints="1" noAdjustHandles="1" noChangeArrowheads="1" noChangeShapeType="1"/>
            </p:cNvSpPr>
            <p:nvPr userDrawn="1"/>
          </p:nvSpPr>
          <p:spPr bwMode="auto">
            <a:xfrm>
              <a:off x="630"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248">
              <a:extLst>
                <a:ext uri="{FF2B5EF4-FFF2-40B4-BE49-F238E27FC236}">
                  <a16:creationId xmlns:a16="http://schemas.microsoft.com/office/drawing/2014/main" id="{95AF6EC6-7469-9F72-9B1B-6FDE712CEAED}"/>
                </a:ext>
              </a:extLst>
            </p:cNvPr>
            <p:cNvSpPr>
              <a:spLocks noGrp="1" noRot="1" noMove="1" noResize="1" noEditPoints="1" noAdjustHandles="1" noChangeArrowheads="1" noChangeShapeType="1"/>
            </p:cNvSpPr>
            <p:nvPr userDrawn="1"/>
          </p:nvSpPr>
          <p:spPr bwMode="auto">
            <a:xfrm>
              <a:off x="128" y="2657"/>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249">
              <a:extLst>
                <a:ext uri="{FF2B5EF4-FFF2-40B4-BE49-F238E27FC236}">
                  <a16:creationId xmlns:a16="http://schemas.microsoft.com/office/drawing/2014/main" id="{828218D8-49D6-3A05-0117-DA689571B9B9}"/>
                </a:ext>
              </a:extLst>
            </p:cNvPr>
            <p:cNvSpPr>
              <a:spLocks noGrp="1" noRot="1" noMove="1" noResize="1" noEditPoints="1" noAdjustHandles="1" noChangeArrowheads="1" noChangeShapeType="1"/>
            </p:cNvSpPr>
            <p:nvPr userDrawn="1"/>
          </p:nvSpPr>
          <p:spPr bwMode="auto">
            <a:xfrm>
              <a:off x="2" y="265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250">
              <a:extLst>
                <a:ext uri="{FF2B5EF4-FFF2-40B4-BE49-F238E27FC236}">
                  <a16:creationId xmlns:a16="http://schemas.microsoft.com/office/drawing/2014/main" id="{019BA4F4-DD31-10A1-95E8-F6BE21E23AC2}"/>
                </a:ext>
              </a:extLst>
            </p:cNvPr>
            <p:cNvSpPr>
              <a:spLocks noGrp="1" noRot="1" noMove="1" noResize="1" noEditPoints="1" noAdjustHandles="1" noChangeArrowheads="1" noChangeShapeType="1"/>
            </p:cNvSpPr>
            <p:nvPr userDrawn="1"/>
          </p:nvSpPr>
          <p:spPr bwMode="auto">
            <a:xfrm>
              <a:off x="2"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251">
              <a:extLst>
                <a:ext uri="{FF2B5EF4-FFF2-40B4-BE49-F238E27FC236}">
                  <a16:creationId xmlns:a16="http://schemas.microsoft.com/office/drawing/2014/main" id="{30474CFC-1B0D-47F9-4736-80C84B38849B}"/>
                </a:ext>
              </a:extLst>
            </p:cNvPr>
            <p:cNvSpPr>
              <a:spLocks noGrp="1" noRot="1" noMove="1" noResize="1" noEditPoints="1" noAdjustHandles="1" noChangeArrowheads="1" noChangeShapeType="1"/>
            </p:cNvSpPr>
            <p:nvPr userDrawn="1"/>
          </p:nvSpPr>
          <p:spPr bwMode="auto">
            <a:xfrm>
              <a:off x="379" y="246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252">
              <a:extLst>
                <a:ext uri="{FF2B5EF4-FFF2-40B4-BE49-F238E27FC236}">
                  <a16:creationId xmlns:a16="http://schemas.microsoft.com/office/drawing/2014/main" id="{A89D84B4-95AE-F6CB-C17A-D92F30D0D5A4}"/>
                </a:ext>
              </a:extLst>
            </p:cNvPr>
            <p:cNvSpPr>
              <a:spLocks noGrp="1" noRot="1" noMove="1" noResize="1" noEditPoints="1" noAdjustHandles="1" noChangeArrowheads="1" noChangeShapeType="1"/>
            </p:cNvSpPr>
            <p:nvPr userDrawn="1"/>
          </p:nvSpPr>
          <p:spPr bwMode="auto">
            <a:xfrm>
              <a:off x="2" y="255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4" name="UNIVERSITÄT PADERBORN Logo">
            <a:extLst>
              <a:ext uri="{FF2B5EF4-FFF2-40B4-BE49-F238E27FC236}">
                <a16:creationId xmlns:a16="http://schemas.microsoft.com/office/drawing/2014/main" id="{F69D691F-2689-D00C-1596-3CB1235E60C4}"/>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2" name="Headline">
            <a:extLst>
              <a:ext uri="{FF2B5EF4-FFF2-40B4-BE49-F238E27FC236}">
                <a16:creationId xmlns:a16="http://schemas.microsoft.com/office/drawing/2014/main" id="{A59FA09D-AD95-6B5C-EC3F-0EB013E603ED}"/>
              </a:ext>
            </a:extLst>
          </p:cNvPr>
          <p:cNvSpPr>
            <a:spLocks noGrp="1"/>
          </p:cNvSpPr>
          <p:nvPr>
            <p:ph type="ctrTitle" hasCustomPrompt="1"/>
          </p:nvPr>
        </p:nvSpPr>
        <p:spPr>
          <a:xfrm>
            <a:off x="2459037" y="2751138"/>
            <a:ext cx="7273925" cy="1512000"/>
          </a:xfrm>
        </p:spPr>
        <p:txBody>
          <a:bodyPr anchor="t" anchorCtr="0"/>
          <a:lstStyle>
            <a:lvl1pPr algn="ctr">
              <a:defRPr sz="3000"/>
            </a:lvl1pPr>
          </a:lstStyle>
          <a:p>
            <a:r>
              <a:rPr lang="de-DE" dirty="0"/>
              <a:t>Trennseite mit Nummerierung oben rechts, sollte ausschließlich für Hauptkapitel verwendet werden. </a:t>
            </a:r>
          </a:p>
        </p:txBody>
      </p:sp>
      <p:sp>
        <p:nvSpPr>
          <p:cNvPr id="20" name="Fähnchen">
            <a:extLst>
              <a:ext uri="{FF2B5EF4-FFF2-40B4-BE49-F238E27FC236}">
                <a16:creationId xmlns:a16="http://schemas.microsoft.com/office/drawing/2014/main" id="{EEEBF692-A53C-A965-CE26-F24C7ED94ECB}"/>
              </a:ext>
            </a:extLst>
          </p:cNvPr>
          <p:cNvSpPr>
            <a:spLocks noGrp="1"/>
          </p:cNvSpPr>
          <p:nvPr>
            <p:ph type="body" orient="vert" idx="1" hasCustomPrompt="1"/>
          </p:nvPr>
        </p:nvSpPr>
        <p:spPr>
          <a:xfrm>
            <a:off x="10597212" y="0"/>
            <a:ext cx="797863" cy="1085850"/>
          </a:xfrm>
          <a:custGeom>
            <a:avLst/>
            <a:gdLst>
              <a:gd name="connsiteX0" fmla="*/ 0 w 797863"/>
              <a:gd name="connsiteY0" fmla="*/ 0 h 1085850"/>
              <a:gd name="connsiteX1" fmla="*/ 797863 w 797863"/>
              <a:gd name="connsiteY1" fmla="*/ 0 h 1085850"/>
              <a:gd name="connsiteX2" fmla="*/ 797863 w 797863"/>
              <a:gd name="connsiteY2" fmla="*/ 1085850 h 1085850"/>
              <a:gd name="connsiteX3" fmla="*/ 797503 w 797863"/>
              <a:gd name="connsiteY3" fmla="*/ 1085850 h 1085850"/>
              <a:gd name="connsiteX4" fmla="*/ 398931 w 797863"/>
              <a:gd name="connsiteY4" fmla="*/ 775453 h 1085850"/>
              <a:gd name="connsiteX5" fmla="*/ 360 w 797863"/>
              <a:gd name="connsiteY5" fmla="*/ 1085850 h 1085850"/>
              <a:gd name="connsiteX6" fmla="*/ 0 w 797863"/>
              <a:gd name="connsiteY6" fmla="*/ 1085850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7863" h="1085850">
                <a:moveTo>
                  <a:pt x="0" y="0"/>
                </a:moveTo>
                <a:lnTo>
                  <a:pt x="797863" y="0"/>
                </a:lnTo>
                <a:lnTo>
                  <a:pt x="797863" y="1085850"/>
                </a:lnTo>
                <a:lnTo>
                  <a:pt x="797503" y="1085850"/>
                </a:lnTo>
                <a:lnTo>
                  <a:pt x="398931" y="775453"/>
                </a:lnTo>
                <a:lnTo>
                  <a:pt x="360" y="1085850"/>
                </a:lnTo>
                <a:lnTo>
                  <a:pt x="0" y="1085850"/>
                </a:lnTo>
                <a:close/>
              </a:path>
            </a:pathLst>
          </a:custGeom>
          <a:solidFill>
            <a:schemeClr val="accent6"/>
          </a:solidFill>
        </p:spPr>
        <p:txBody>
          <a:bodyPr vert="horz" wrap="square" tIns="194400" numCol="1">
            <a:noAutofit/>
          </a:bodyPr>
          <a:lstStyle>
            <a:lvl1pPr marL="0" indent="0" algn="ctr">
              <a:lnSpc>
                <a:spcPct val="100000"/>
              </a:lnSpc>
              <a:spcBef>
                <a:spcPts val="0"/>
              </a:spcBef>
              <a:spcAft>
                <a:spcPts val="0"/>
              </a:spcAft>
              <a:buFont typeface="+mj-lt"/>
              <a:buNone/>
              <a:defRPr sz="3500">
                <a:solidFill>
                  <a:schemeClr val="bg1"/>
                </a:solidFill>
                <a:latin typeface="+mj-lt"/>
              </a:defRPr>
            </a:lvl1pPr>
            <a:lvl2pPr marL="0" indent="0" algn="ctr">
              <a:lnSpc>
                <a:spcPct val="100000"/>
              </a:lnSpc>
              <a:spcBef>
                <a:spcPts val="0"/>
              </a:spcBef>
              <a:spcAft>
                <a:spcPts val="0"/>
              </a:spcAft>
              <a:buFont typeface="+mj-lt"/>
              <a:buNone/>
              <a:defRPr sz="3500">
                <a:solidFill>
                  <a:schemeClr val="bg1"/>
                </a:solidFill>
                <a:latin typeface="+mj-lt"/>
              </a:defRPr>
            </a:lvl2pPr>
            <a:lvl3pPr marL="0" indent="0" algn="ctr">
              <a:lnSpc>
                <a:spcPct val="100000"/>
              </a:lnSpc>
              <a:spcBef>
                <a:spcPts val="0"/>
              </a:spcBef>
              <a:spcAft>
                <a:spcPts val="0"/>
              </a:spcAft>
              <a:buFont typeface="+mj-lt"/>
              <a:buNone/>
              <a:defRPr sz="3500">
                <a:solidFill>
                  <a:schemeClr val="bg1"/>
                </a:solidFill>
                <a:latin typeface="+mj-lt"/>
              </a:defRPr>
            </a:lvl3pPr>
            <a:lvl4pPr marL="0" indent="0" algn="ctr">
              <a:lnSpc>
                <a:spcPct val="100000"/>
              </a:lnSpc>
              <a:spcBef>
                <a:spcPts val="0"/>
              </a:spcBef>
              <a:spcAft>
                <a:spcPts val="0"/>
              </a:spcAft>
              <a:buFont typeface="+mj-lt"/>
              <a:buNone/>
              <a:defRPr sz="3500">
                <a:solidFill>
                  <a:schemeClr val="bg1"/>
                </a:solidFill>
                <a:latin typeface="+mj-lt"/>
              </a:defRPr>
            </a:lvl4pPr>
            <a:lvl5pPr marL="0" indent="0" algn="ctr">
              <a:lnSpc>
                <a:spcPct val="100000"/>
              </a:lnSpc>
              <a:spcBef>
                <a:spcPts val="0"/>
              </a:spcBef>
              <a:spcAft>
                <a:spcPts val="0"/>
              </a:spcAft>
              <a:buFont typeface="+mj-lt"/>
              <a:buNone/>
              <a:defRPr sz="3500">
                <a:solidFill>
                  <a:schemeClr val="bg1"/>
                </a:solidFill>
                <a:latin typeface="+mj-lt"/>
              </a:defRPr>
            </a:lvl5pPr>
            <a:lvl6pPr marL="0" indent="0" algn="ctr">
              <a:lnSpc>
                <a:spcPct val="100000"/>
              </a:lnSpc>
              <a:spcBef>
                <a:spcPts val="0"/>
              </a:spcBef>
              <a:spcAft>
                <a:spcPts val="0"/>
              </a:spcAft>
              <a:buFont typeface="+mj-lt"/>
              <a:buNone/>
              <a:defRPr sz="3500">
                <a:solidFill>
                  <a:schemeClr val="bg1"/>
                </a:solidFill>
                <a:latin typeface="+mj-lt"/>
              </a:defRPr>
            </a:lvl6pPr>
            <a:lvl7pPr marL="0" indent="0" algn="ctr">
              <a:lnSpc>
                <a:spcPct val="100000"/>
              </a:lnSpc>
              <a:spcBef>
                <a:spcPts val="0"/>
              </a:spcBef>
              <a:spcAft>
                <a:spcPts val="0"/>
              </a:spcAft>
              <a:buFont typeface="+mj-lt"/>
              <a:buNone/>
              <a:defRPr sz="3500">
                <a:solidFill>
                  <a:schemeClr val="bg1"/>
                </a:solidFill>
                <a:latin typeface="+mj-lt"/>
              </a:defRPr>
            </a:lvl7pPr>
            <a:lvl8pPr marL="0" indent="0" algn="ctr">
              <a:lnSpc>
                <a:spcPct val="100000"/>
              </a:lnSpc>
              <a:spcBef>
                <a:spcPts val="0"/>
              </a:spcBef>
              <a:spcAft>
                <a:spcPts val="0"/>
              </a:spcAft>
              <a:buFont typeface="+mj-lt"/>
              <a:buNone/>
              <a:defRPr sz="3500">
                <a:solidFill>
                  <a:schemeClr val="bg1"/>
                </a:solidFill>
                <a:latin typeface="+mj-lt"/>
              </a:defRPr>
            </a:lvl8pPr>
            <a:lvl9pPr marL="0" indent="0" algn="ctr">
              <a:lnSpc>
                <a:spcPct val="100000"/>
              </a:lnSpc>
              <a:spcBef>
                <a:spcPts val="0"/>
              </a:spcBef>
              <a:spcAft>
                <a:spcPts val="0"/>
              </a:spcAft>
              <a:buFont typeface="+mj-lt"/>
              <a:buNone/>
              <a:defRPr sz="3500">
                <a:solidFill>
                  <a:schemeClr val="bg1"/>
                </a:solidFill>
                <a:latin typeface="+mj-lt"/>
              </a:defRPr>
            </a:lvl9pPr>
          </a:lstStyle>
          <a:p>
            <a:r>
              <a:rPr lang="de-DE" dirty="0"/>
              <a:t>#</a:t>
            </a:r>
          </a:p>
        </p:txBody>
      </p:sp>
      <p:sp>
        <p:nvSpPr>
          <p:cNvPr id="273" name="Foliennummer">
            <a:extLst>
              <a:ext uri="{FF2B5EF4-FFF2-40B4-BE49-F238E27FC236}">
                <a16:creationId xmlns:a16="http://schemas.microsoft.com/office/drawing/2014/main" id="{0B55AD73-9349-46E0-9EC6-33E5C41C11E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274" name="Fußzeile">
            <a:extLst>
              <a:ext uri="{FF2B5EF4-FFF2-40B4-BE49-F238E27FC236}">
                <a16:creationId xmlns:a16="http://schemas.microsoft.com/office/drawing/2014/main" id="{4C6A0CE5-E6F7-48F8-808E-14944D73126B}"/>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pic>
        <p:nvPicPr>
          <p:cNvPr id="3" name="Grafik 2" descr="Ein Bild, das Text, Schrift, Grafiken, Screenshot enthält.&#10;&#10;Automatisch generierte Beschreibung">
            <a:extLst>
              <a:ext uri="{FF2B5EF4-FFF2-40B4-BE49-F238E27FC236}">
                <a16:creationId xmlns:a16="http://schemas.microsoft.com/office/drawing/2014/main" id="{E0995277-6829-F386-1052-174C00E82234}"/>
              </a:ext>
            </a:extLst>
          </p:cNvPr>
          <p:cNvPicPr>
            <a:picLocks noChangeAspect="1"/>
          </p:cNvPicPr>
          <p:nvPr userDrawn="1"/>
        </p:nvPicPr>
        <p:blipFill>
          <a:blip r:embed="rId3"/>
          <a:stretch>
            <a:fillRect/>
          </a:stretch>
        </p:blipFill>
        <p:spPr>
          <a:xfrm>
            <a:off x="3955346" y="381335"/>
            <a:ext cx="1566088" cy="490863"/>
          </a:xfrm>
          <a:prstGeom prst="rect">
            <a:avLst/>
          </a:prstGeom>
        </p:spPr>
      </p:pic>
      <p:pic>
        <p:nvPicPr>
          <p:cNvPr id="4" name="Grafik 3" descr="Ein Bild, das Text, Schrift, Screenshot, Grafiken enthält.&#10;&#10;Automatisch generierte Beschreibung">
            <a:extLst>
              <a:ext uri="{FF2B5EF4-FFF2-40B4-BE49-F238E27FC236}">
                <a16:creationId xmlns:a16="http://schemas.microsoft.com/office/drawing/2014/main" id="{EAFF33C0-5220-CE40-6759-06405248FA0D}"/>
              </a:ext>
            </a:extLst>
          </p:cNvPr>
          <p:cNvPicPr>
            <a:picLocks noChangeAspect="1"/>
          </p:cNvPicPr>
          <p:nvPr userDrawn="1"/>
        </p:nvPicPr>
        <p:blipFill>
          <a:blip r:embed="rId4"/>
          <a:stretch>
            <a:fillRect/>
          </a:stretch>
        </p:blipFill>
        <p:spPr>
          <a:xfrm>
            <a:off x="2285541" y="389600"/>
            <a:ext cx="1313780" cy="490863"/>
          </a:xfrm>
          <a:prstGeom prst="rect">
            <a:avLst/>
          </a:prstGeom>
        </p:spPr>
      </p:pic>
    </p:spTree>
    <p:extLst>
      <p:ext uri="{BB962C8B-B14F-4D97-AF65-F5344CB8AC3E}">
        <p14:creationId xmlns:p14="http://schemas.microsoft.com/office/powerpoint/2010/main" val="3975323642"/>
      </p:ext>
    </p:extLst>
  </p:cSld>
  <p:clrMapOvr>
    <a:masterClrMapping/>
  </p:clrMapOvr>
  <p:extLst>
    <p:ext uri="{DCECCB84-F9BA-43D5-87BE-67443E8EF086}">
      <p15:sldGuideLst xmlns:p15="http://schemas.microsoft.com/office/powerpoint/2012/main">
        <p15:guide id="1" orient="horz" pos="1733" userDrawn="1">
          <p15:clr>
            <a:srgbClr val="000000"/>
          </p15:clr>
        </p15:guide>
        <p15:guide id="2" pos="1549" userDrawn="1">
          <p15:clr>
            <a:srgbClr val="000000"/>
          </p15:clr>
        </p15:guide>
        <p15:guide id="3" pos="6131" userDrawn="1">
          <p15:clr>
            <a:srgbClr val="000000"/>
          </p15:clr>
        </p15:guide>
        <p15:guide id="4" pos="7178" userDrawn="1">
          <p15:clr>
            <a:srgbClr val="00000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Headline / Inhal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73371D11-D4C5-95DF-6328-B5F5C0EA71B4}"/>
              </a:ext>
            </a:extLst>
          </p:cNvPr>
          <p:cNvSpPr>
            <a:spLocks noGrp="1"/>
          </p:cNvSpPr>
          <p:nvPr>
            <p:ph idx="1" hasCustomPrompt="1"/>
          </p:nvPr>
        </p:nvSpPr>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4021182868"/>
      </p:ext>
    </p:extLst>
  </p:cSld>
  <p:clrMapOvr>
    <a:masterClrMapping/>
  </p:clrMapOvr>
  <p:extLst>
    <p:ext uri="{DCECCB84-F9BA-43D5-87BE-67443E8EF086}">
      <p15:sldGuideLst xmlns:p15="http://schemas.microsoft.com/office/powerpoint/2012/main">
        <p15:guide id="1" orient="horz" pos="3634" userDrawn="1">
          <p15:clr>
            <a:srgbClr val="000000"/>
          </p15:clr>
        </p15:guide>
        <p15:guide id="2" pos="7415" userDrawn="1">
          <p15:clr>
            <a:srgbClr val="000000"/>
          </p15:clr>
        </p15:guide>
        <p15:guide id="3" pos="266" userDrawn="1">
          <p15:clr>
            <a:srgbClr val="000000"/>
          </p15:clr>
        </p15:guide>
        <p15:guide id="4" orient="horz" pos="1426" userDrawn="1">
          <p15:clr>
            <a:srgbClr val="000000"/>
          </p15:clr>
        </p15:guide>
        <p15:guide id="5" orient="horz" pos="785" userDrawn="1">
          <p15:clr>
            <a:srgbClr val="00000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line / 2 Inhalte">
    <p:bg>
      <p:bgPr>
        <a:solidFill>
          <a:schemeClr val="bg1"/>
        </a:solidFill>
        <a:effectLst/>
      </p:bgPr>
    </p:bg>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63775"/>
            <a:ext cx="5385966"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63775"/>
            <a:ext cx="5385966"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Tree>
    <p:extLst>
      <p:ext uri="{BB962C8B-B14F-4D97-AF65-F5344CB8AC3E}">
        <p14:creationId xmlns:p14="http://schemas.microsoft.com/office/powerpoint/2010/main" val="1146507477"/>
      </p:ext>
    </p:extLst>
  </p:cSld>
  <p:clrMapOvr>
    <a:masterClrMapping/>
  </p:clrMapOvr>
  <p:extLst>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guide id="6" pos="4021" userDrawn="1">
          <p15:clr>
            <a:srgbClr val="000000"/>
          </p15:clr>
        </p15:guide>
        <p15:guide id="7" pos="3659" userDrawn="1">
          <p15:clr>
            <a:srgbClr val="00000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6.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5.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4.emf"/><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3" name="Regieanweisungen">
            <a:extLst>
              <a:ext uri="{FF2B5EF4-FFF2-40B4-BE49-F238E27FC236}">
                <a16:creationId xmlns:a16="http://schemas.microsoft.com/office/drawing/2014/main" id="{6E4D153F-4F2F-3C9E-385D-F60BCD4A7255}"/>
              </a:ext>
            </a:extLst>
          </p:cNvPr>
          <p:cNvGrpSpPr/>
          <p:nvPr userDrawn="1"/>
        </p:nvGrpSpPr>
        <p:grpSpPr>
          <a:xfrm>
            <a:off x="-2124000" y="-360000"/>
            <a:ext cx="16380000" cy="7596000"/>
            <a:chOff x="-2124000" y="-360000"/>
            <a:chExt cx="16380000" cy="7596000"/>
          </a:xfrm>
          <a:solidFill>
            <a:srgbClr val="E9ECF0"/>
          </a:solidFill>
        </p:grpSpPr>
        <p:sp>
          <p:nvSpPr>
            <p:cNvPr id="20" name="Fußzeile">
              <a:extLst>
                <a:ext uri="{FF2B5EF4-FFF2-40B4-BE49-F238E27FC236}">
                  <a16:creationId xmlns:a16="http://schemas.microsoft.com/office/drawing/2014/main" id="{61E0AE5C-78CB-3419-9AA3-B29F5566FF1D}"/>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Customize footer: </a:t>
              </a:r>
              <a:r>
                <a:rPr lang="de-DE" sz="1000" b="1" baseline="0" dirty="0">
                  <a:solidFill>
                    <a:schemeClr val="tx1"/>
                  </a:solidFill>
                  <a:latin typeface="+mn-lt"/>
                </a:rPr>
                <a:t>Insert &gt; Text &gt; Header and footer</a:t>
              </a:r>
            </a:p>
          </p:txBody>
        </p:sp>
        <p:sp>
          <p:nvSpPr>
            <p:cNvPr id="3" name="Text // Listenebene erhöhen">
              <a:extLst>
                <a:ext uri="{FF2B5EF4-FFF2-40B4-BE49-F238E27FC236}">
                  <a16:creationId xmlns:a16="http://schemas.microsoft.com/office/drawing/2014/main" id="{329701EA-707E-12B3-2220-1941453264BD}"/>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 level</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increase</a:t>
              </a:r>
            </a:p>
          </p:txBody>
        </p:sp>
        <p:sp>
          <p:nvSpPr>
            <p:cNvPr id="4" name="Text // Listenebene verringern">
              <a:extLst>
                <a:ext uri="{FF2B5EF4-FFF2-40B4-BE49-F238E27FC236}">
                  <a16:creationId xmlns:a16="http://schemas.microsoft.com/office/drawing/2014/main" id="{094CABF5-C150-F113-899B-5CFDA3E426A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 level</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reduce</a:t>
              </a:r>
            </a:p>
          </p:txBody>
        </p:sp>
        <p:sp>
          <p:nvSpPr>
            <p:cNvPr id="5" name="Listenebenen">
              <a:extLst>
                <a:ext uri="{FF2B5EF4-FFF2-40B4-BE49-F238E27FC236}">
                  <a16:creationId xmlns:a16="http://schemas.microsoft.com/office/drawing/2014/main" id="{8C6C4FCB-B3A3-2182-161D-3F7F1D2CDB7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Changing the text level</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in the menu via: </a:t>
              </a:r>
              <a:br>
                <a:rPr lang="de-DE" sz="1000" b="0" baseline="0" dirty="0">
                  <a:solidFill>
                    <a:schemeClr val="tx1"/>
                  </a:solidFill>
                  <a:latin typeface="+mn-lt"/>
                </a:rPr>
              </a:br>
              <a:r>
                <a:rPr lang="de-DE" sz="1000" b="1" baseline="0" dirty="0">
                  <a:solidFill>
                    <a:schemeClr val="tx1"/>
                  </a:solidFill>
                  <a:latin typeface="+mn-lt"/>
                </a:rPr>
                <a:t>Start &gt; Paragraph &gt; Increase/decrease list level</a:t>
              </a:r>
            </a:p>
          </p:txBody>
        </p:sp>
        <p:pic>
          <p:nvPicPr>
            <p:cNvPr id="7" name="Bild // Listenebene verringern">
              <a:extLst>
                <a:ext uri="{FF2B5EF4-FFF2-40B4-BE49-F238E27FC236}">
                  <a16:creationId xmlns:a16="http://schemas.microsoft.com/office/drawing/2014/main" id="{ADAD9129-60FF-3075-DCAD-5D6FB25D3327}"/>
                </a:ext>
              </a:extLst>
            </p:cNvPr>
            <p:cNvPicPr>
              <a:picLocks noChangeAspect="1"/>
            </p:cNvPicPr>
            <p:nvPr userDrawn="1"/>
          </p:nvPicPr>
          <p:blipFill>
            <a:blip r:embed="rId20"/>
            <a:stretch>
              <a:fillRect/>
            </a:stretch>
          </p:blipFill>
          <p:spPr>
            <a:xfrm>
              <a:off x="-1071360" y="3564000"/>
              <a:ext cx="855360" cy="396000"/>
            </a:xfrm>
            <a:prstGeom prst="rect">
              <a:avLst/>
            </a:prstGeom>
            <a:grpFill/>
          </p:spPr>
        </p:pic>
        <p:pic>
          <p:nvPicPr>
            <p:cNvPr id="8" name="Bild // Listenebene erhöhen">
              <a:extLst>
                <a:ext uri="{FF2B5EF4-FFF2-40B4-BE49-F238E27FC236}">
                  <a16:creationId xmlns:a16="http://schemas.microsoft.com/office/drawing/2014/main" id="{20C2E0EF-A343-DCEE-7731-7D4B148AD0E9}"/>
                </a:ext>
              </a:extLst>
            </p:cNvPr>
            <p:cNvPicPr>
              <a:picLocks noChangeAspect="1"/>
            </p:cNvPicPr>
            <p:nvPr userDrawn="1"/>
          </p:nvPicPr>
          <p:blipFill>
            <a:blip r:embed="rId21"/>
            <a:stretch>
              <a:fillRect/>
            </a:stretch>
          </p:blipFill>
          <p:spPr>
            <a:xfrm>
              <a:off x="-1071360" y="3096000"/>
              <a:ext cx="855360" cy="396000"/>
            </a:xfrm>
            <a:prstGeom prst="rect">
              <a:avLst/>
            </a:prstGeom>
            <a:grpFill/>
          </p:spPr>
        </p:pic>
        <p:sp>
          <p:nvSpPr>
            <p:cNvPr id="10" name="Zurücksetzen">
              <a:extLst>
                <a:ext uri="{FF2B5EF4-FFF2-40B4-BE49-F238E27FC236}">
                  <a16:creationId xmlns:a16="http://schemas.microsoft.com/office/drawing/2014/main" id="{785722BA-81B0-CCDA-17EA-3DC19E11DAD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Move text boxes to their original position via the menu:</a:t>
              </a:r>
            </a:p>
            <a:p>
              <a:pPr indent="0" algn="l">
                <a:lnSpc>
                  <a:spcPct val="100000"/>
                </a:lnSpc>
                <a:spcBef>
                  <a:spcPts val="0"/>
                </a:spcBef>
                <a:spcAft>
                  <a:spcPts val="0"/>
                </a:spcAft>
              </a:pPr>
              <a:r>
                <a:rPr lang="de-DE" sz="1000" b="1" baseline="0" dirty="0">
                  <a:solidFill>
                    <a:schemeClr val="tx1"/>
                  </a:solidFill>
                  <a:latin typeface="+mn-lt"/>
                </a:rPr>
                <a:t>Start &gt; Slides &gt; Reset</a:t>
              </a:r>
            </a:p>
          </p:txBody>
        </p:sp>
        <p:sp>
          <p:nvSpPr>
            <p:cNvPr id="11" name="Layoutwechsel">
              <a:extLst>
                <a:ext uri="{FF2B5EF4-FFF2-40B4-BE49-F238E27FC236}">
                  <a16:creationId xmlns:a16="http://schemas.microsoft.com/office/drawing/2014/main" id="{9F1FF775-E57C-ECA9-3D8A-789E2F5DE981}"/>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Changing the slide layout </a:t>
              </a:r>
              <a:br>
                <a:rPr lang="de-DE" sz="1000" b="0" baseline="0" dirty="0">
                  <a:solidFill>
                    <a:schemeClr val="tx1"/>
                  </a:solidFill>
                  <a:latin typeface="+mn-lt"/>
                </a:rPr>
              </a:br>
              <a:r>
                <a:rPr lang="de-DE" sz="1000" b="0" baseline="0" dirty="0">
                  <a:solidFill>
                    <a:schemeClr val="tx1"/>
                  </a:solidFill>
                  <a:latin typeface="+mn-lt"/>
                </a:rPr>
                <a:t>in the menu via:</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Slides &gt; Layout</a:t>
              </a:r>
            </a:p>
          </p:txBody>
        </p:sp>
        <p:sp>
          <p:nvSpPr>
            <p:cNvPr id="12" name="Hilfslinien">
              <a:extLst>
                <a:ext uri="{FF2B5EF4-FFF2-40B4-BE49-F238E27FC236}">
                  <a16:creationId xmlns:a16="http://schemas.microsoft.com/office/drawing/2014/main" id="{B6A0F005-4381-4E6D-077F-EB524627AC57}"/>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Display guide lines via menu: </a:t>
              </a:r>
              <a:r>
                <a:rPr kumimoji="0" lang="de-DE" sz="1000" b="1" i="0" u="none" strike="noStrike" kern="1200" cap="none" spc="0" normalizeH="0" baseline="0" noProof="0" dirty="0">
                  <a:ln>
                    <a:noFill/>
                  </a:ln>
                  <a:solidFill>
                    <a:schemeClr val="tx1"/>
                  </a:solidFill>
                  <a:effectLst/>
                  <a:uLnTx/>
                  <a:uFillTx/>
                  <a:latin typeface="+mn-lt"/>
                  <a:ea typeface="+mn-ea"/>
                  <a:cs typeface="+mn-cs"/>
                </a:rPr>
                <a:t>View &gt; Show &gt; </a:t>
              </a:r>
              <a:r>
                <a:rPr kumimoji="0" lang="de-DE" sz="1000" b="0" i="0" u="none" strike="noStrike" kern="1200" cap="none" spc="0" normalizeH="0" baseline="0" noProof="0" dirty="0">
                  <a:ln>
                    <a:noFill/>
                  </a:ln>
                  <a:solidFill>
                    <a:schemeClr val="tx1"/>
                  </a:solidFill>
                  <a:effectLst/>
                  <a:uLnTx/>
                  <a:uFillTx/>
                  <a:latin typeface="+mn-lt"/>
                  <a:ea typeface="+mn-ea"/>
                  <a:cs typeface="+mn-cs"/>
                </a:rPr>
                <a:t>Activate </a:t>
              </a:r>
              <a:r>
                <a:rPr kumimoji="0" lang="de-DE" sz="1000" b="1" i="0" u="none" strike="noStrike" kern="1200" cap="none" spc="0" normalizeH="0" baseline="0" noProof="0" dirty="0">
                  <a:ln>
                    <a:noFill/>
                  </a:ln>
                  <a:solidFill>
                    <a:schemeClr val="tx1"/>
                  </a:solidFill>
                  <a:effectLst/>
                  <a:uLnTx/>
                  <a:uFillTx/>
                  <a:latin typeface="+mn-lt"/>
                  <a:ea typeface="+mn-ea"/>
                  <a:cs typeface="+mn-cs"/>
                </a:rPr>
                <a:t>guide lines</a:t>
              </a:r>
            </a:p>
          </p:txBody>
        </p:sp>
        <p:sp>
          <p:nvSpPr>
            <p:cNvPr id="14" name="Hilfslinien">
              <a:extLst>
                <a:ext uri="{FF2B5EF4-FFF2-40B4-BE49-F238E27FC236}">
                  <a16:creationId xmlns:a16="http://schemas.microsoft.com/office/drawing/2014/main" id="{F7DDA37E-B392-975E-6C53-6C471066085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Please </a:t>
              </a:r>
              <a:r>
                <a:rPr kumimoji="0" lang="de-DE" sz="1000" b="1" i="0" u="none" strike="noStrike" kern="1200" cap="none" spc="0" normalizeH="0" baseline="0" noProof="0" dirty="0">
                  <a:ln>
                    <a:noFill/>
                  </a:ln>
                  <a:solidFill>
                    <a:schemeClr val="tx1"/>
                  </a:solidFill>
                  <a:effectLst/>
                  <a:uLnTx/>
                  <a:uFillTx/>
                  <a:latin typeface="+mn-lt"/>
                  <a:ea typeface="+mn-ea"/>
                  <a:cs typeface="+mn-cs"/>
                </a:rPr>
                <a:t>do not </a:t>
              </a:r>
              <a:r>
                <a:rPr kumimoji="0" lang="de-DE" sz="1000" b="0" i="0" u="none" strike="noStrike" kern="1200" cap="none" spc="0" normalizeH="0" baseline="0" noProof="0" dirty="0">
                  <a:ln>
                    <a:noFill/>
                  </a:ln>
                  <a:solidFill>
                    <a:schemeClr val="tx1"/>
                  </a:solidFill>
                  <a:effectLst/>
                  <a:uLnTx/>
                  <a:uFillTx/>
                  <a:latin typeface="+mn-lt"/>
                  <a:ea typeface="+mn-ea"/>
                  <a:cs typeface="+mn-cs"/>
                </a:rPr>
                <a:t>make </a:t>
              </a:r>
              <a:r>
                <a:rPr kumimoji="0" lang="de-DE" sz="1000" b="1" i="0" u="none" strike="noStrike" kern="1200" cap="none" spc="0" normalizeH="0" baseline="0" noProof="0" dirty="0">
                  <a:ln>
                    <a:noFill/>
                  </a:ln>
                  <a:solidFill>
                    <a:schemeClr val="tx1"/>
                  </a:solidFill>
                  <a:effectLst/>
                  <a:uLnTx/>
                  <a:uFillTx/>
                  <a:latin typeface="+mn-lt"/>
                  <a:ea typeface="+mn-ea"/>
                  <a:cs typeface="+mn-cs"/>
                </a:rPr>
                <a:t>any changes in the slide master</a:t>
              </a:r>
              <a:r>
                <a:rPr kumimoji="0" lang="de-DE" sz="1000" b="0" i="0" u="none" strike="noStrike" kern="1200" cap="none" spc="0" normalizeH="0" baseline="0" noProof="0" dirty="0">
                  <a:ln>
                    <a:noFill/>
                  </a:ln>
                  <a:solidFill>
                    <a:schemeClr val="tx1"/>
                  </a:solidFill>
                  <a:effectLst/>
                  <a:uLnTx/>
                  <a:uFillTx/>
                  <a:latin typeface="+mn-lt"/>
                  <a:ea typeface="+mn-ea"/>
                  <a:cs typeface="+mn-cs"/>
                </a:rPr>
                <a:t>!</a:t>
              </a:r>
            </a:p>
          </p:txBody>
        </p:sp>
        <p:sp>
          <p:nvSpPr>
            <p:cNvPr id="78" name="Listenebenen">
              <a:extLst>
                <a:ext uri="{FF2B5EF4-FFF2-40B4-BE49-F238E27FC236}">
                  <a16:creationId xmlns:a16="http://schemas.microsoft.com/office/drawing/2014/main" id="{503C73A4-D3FA-A68E-0752-4833DB78A9D3}"/>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Click 1-3 times for: </a:t>
              </a:r>
              <a:br>
                <a:rPr lang="de-DE" sz="1000" b="0" baseline="0" dirty="0">
                  <a:solidFill>
                    <a:schemeClr val="tx1"/>
                  </a:solidFill>
                  <a:latin typeface="+mn-lt"/>
                </a:rPr>
              </a:br>
              <a:r>
                <a:rPr lang="de-DE" sz="1000" b="0" baseline="0" dirty="0">
                  <a:solidFill>
                    <a:schemeClr val="tx1"/>
                  </a:solidFill>
                  <a:latin typeface="+mn-lt"/>
                </a:rPr>
                <a:t>Bulletpoints of levels 1-3</a:t>
              </a:r>
            </a:p>
            <a:p>
              <a:pPr marL="0" marR="0" lvl="0" indent="0" algn="r" defTabSz="1207843" rtl="0" eaLnBrk="1" fontAlgn="auto" latinLnBrk="0" hangingPunct="1">
                <a:lnSpc>
                  <a:spcPct val="100000"/>
                </a:lnSpc>
                <a:spcBef>
                  <a:spcPts val="0"/>
                </a:spcBef>
                <a:spcAft>
                  <a:spcPts val="0"/>
                </a:spcAft>
                <a:buClrTx/>
                <a:buSzTx/>
                <a:buFontTx/>
                <a:buNone/>
                <a:tabLst/>
                <a:defRPr/>
              </a:pPr>
              <a:endParaRPr lang="de-DE" sz="1000" b="0" baseline="0" dirty="0">
                <a:solidFill>
                  <a:schemeClr val="tx1"/>
                </a:solidFill>
                <a:latin typeface="+mn-lt"/>
              </a:endParaRP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From the fourth click:</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Numbered enumeration</a:t>
              </a:r>
            </a:p>
          </p:txBody>
        </p:sp>
        <p:sp>
          <p:nvSpPr>
            <p:cNvPr id="79" name="Listenebenen">
              <a:extLst>
                <a:ext uri="{FF2B5EF4-FFF2-40B4-BE49-F238E27FC236}">
                  <a16:creationId xmlns:a16="http://schemas.microsoft.com/office/drawing/2014/main" id="{7FF3C7E4-975F-A15D-5611-23511AF7102D}"/>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Do not use </a:t>
              </a:r>
              <a:r>
                <a:rPr lang="de-DE" sz="1000" b="0" baseline="0" dirty="0">
                  <a:solidFill>
                    <a:schemeClr val="tx1"/>
                  </a:solidFill>
                  <a:latin typeface="+mn-lt"/>
                </a:rPr>
                <a:t>these buttons, otherwise formatting will be lost!</a:t>
              </a:r>
            </a:p>
          </p:txBody>
        </p:sp>
        <p:pic>
          <p:nvPicPr>
            <p:cNvPr id="80" name="Bild // Listenebene">
              <a:extLst>
                <a:ext uri="{FF2B5EF4-FFF2-40B4-BE49-F238E27FC236}">
                  <a16:creationId xmlns:a16="http://schemas.microsoft.com/office/drawing/2014/main" id="{F06A5877-5959-031E-C7A7-BD8E095C9B57}"/>
                </a:ext>
              </a:extLst>
            </p:cNvPr>
            <p:cNvPicPr>
              <a:picLocks noChangeAspect="1"/>
            </p:cNvPicPr>
            <p:nvPr userDrawn="1"/>
          </p:nvPicPr>
          <p:blipFill>
            <a:blip r:embed="rId22"/>
            <a:srcRect/>
            <a:stretch/>
          </p:blipFill>
          <p:spPr>
            <a:xfrm>
              <a:off x="-1071360" y="5832000"/>
              <a:ext cx="855360" cy="383075"/>
            </a:xfrm>
            <a:prstGeom prst="rect">
              <a:avLst/>
            </a:prstGeom>
            <a:grpFill/>
          </p:spPr>
        </p:pic>
        <p:sp>
          <p:nvSpPr>
            <p:cNvPr id="81" name="X">
              <a:extLst>
                <a:ext uri="{FF2B5EF4-FFF2-40B4-BE49-F238E27FC236}">
                  <a16:creationId xmlns:a16="http://schemas.microsoft.com/office/drawing/2014/main" id="{7DDA32C1-1D68-F568-9BE2-6613223F3BFF}"/>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grpSp>
        <p:nvGrpSpPr>
          <p:cNvPr id="50" name="Grafik">
            <a:extLst>
              <a:ext uri="{FF2B5EF4-FFF2-40B4-BE49-F238E27FC236}">
                <a16:creationId xmlns:a16="http://schemas.microsoft.com/office/drawing/2014/main" id="{76AC40DB-4737-CB52-859C-FF489B1AA96D}"/>
              </a:ext>
            </a:extLst>
          </p:cNvPr>
          <p:cNvGrpSpPr>
            <a:grpSpLocks noGrp="1" noUngrp="1" noRot="1" noChangeAspect="1" noMove="1" noResize="1"/>
          </p:cNvGrpSpPr>
          <p:nvPr userDrawn="1"/>
        </p:nvGrpSpPr>
        <p:grpSpPr bwMode="auto">
          <a:xfrm>
            <a:off x="9183688" y="160338"/>
            <a:ext cx="3008312" cy="6697662"/>
            <a:chOff x="5790" y="101"/>
            <a:chExt cx="1895" cy="4219"/>
          </a:xfrm>
        </p:grpSpPr>
        <p:sp>
          <p:nvSpPr>
            <p:cNvPr id="52" name="Freeform 34">
              <a:extLst>
                <a:ext uri="{FF2B5EF4-FFF2-40B4-BE49-F238E27FC236}">
                  <a16:creationId xmlns:a16="http://schemas.microsoft.com/office/drawing/2014/main" id="{66C8F79C-01BC-42D2-0901-1CB627BAE12E}"/>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5">
              <a:extLst>
                <a:ext uri="{FF2B5EF4-FFF2-40B4-BE49-F238E27FC236}">
                  <a16:creationId xmlns:a16="http://schemas.microsoft.com/office/drawing/2014/main" id="{EB212760-673E-8311-AF25-B35FD9065FE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6">
              <a:extLst>
                <a:ext uri="{FF2B5EF4-FFF2-40B4-BE49-F238E27FC236}">
                  <a16:creationId xmlns:a16="http://schemas.microsoft.com/office/drawing/2014/main" id="{EAC1286B-634A-7DF3-9025-38503F4544E9}"/>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7">
              <a:extLst>
                <a:ext uri="{FF2B5EF4-FFF2-40B4-BE49-F238E27FC236}">
                  <a16:creationId xmlns:a16="http://schemas.microsoft.com/office/drawing/2014/main" id="{6253EB00-78C5-C49F-90E8-2FEC382E02EA}"/>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8">
              <a:extLst>
                <a:ext uri="{FF2B5EF4-FFF2-40B4-BE49-F238E27FC236}">
                  <a16:creationId xmlns:a16="http://schemas.microsoft.com/office/drawing/2014/main" id="{49D9FA79-F167-C26A-99B9-48C83BDA92D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9">
              <a:extLst>
                <a:ext uri="{FF2B5EF4-FFF2-40B4-BE49-F238E27FC236}">
                  <a16:creationId xmlns:a16="http://schemas.microsoft.com/office/drawing/2014/main" id="{04EAF162-29F9-565D-1677-A713CF41F72D}"/>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40">
              <a:extLst>
                <a:ext uri="{FF2B5EF4-FFF2-40B4-BE49-F238E27FC236}">
                  <a16:creationId xmlns:a16="http://schemas.microsoft.com/office/drawing/2014/main" id="{C39A376F-85B3-CAAD-8AE5-20CB4A28700F}"/>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41">
              <a:extLst>
                <a:ext uri="{FF2B5EF4-FFF2-40B4-BE49-F238E27FC236}">
                  <a16:creationId xmlns:a16="http://schemas.microsoft.com/office/drawing/2014/main" id="{19895264-2056-BCE7-29C5-8B243349BB94}"/>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42">
              <a:extLst>
                <a:ext uri="{FF2B5EF4-FFF2-40B4-BE49-F238E27FC236}">
                  <a16:creationId xmlns:a16="http://schemas.microsoft.com/office/drawing/2014/main" id="{3BD6C5DC-8B73-2721-CC39-9499A2565EBB}"/>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3">
              <a:extLst>
                <a:ext uri="{FF2B5EF4-FFF2-40B4-BE49-F238E27FC236}">
                  <a16:creationId xmlns:a16="http://schemas.microsoft.com/office/drawing/2014/main" id="{CFD9F2D9-F56E-316F-8979-38EFA8E0BDF2}"/>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4">
              <a:extLst>
                <a:ext uri="{FF2B5EF4-FFF2-40B4-BE49-F238E27FC236}">
                  <a16:creationId xmlns:a16="http://schemas.microsoft.com/office/drawing/2014/main" id="{9D7EB5D3-414B-9974-066E-5DB019F92684}"/>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5">
              <a:extLst>
                <a:ext uri="{FF2B5EF4-FFF2-40B4-BE49-F238E27FC236}">
                  <a16:creationId xmlns:a16="http://schemas.microsoft.com/office/drawing/2014/main" id="{8EF63715-DB5D-7499-4280-6B69DCCBBCF9}"/>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6">
              <a:extLst>
                <a:ext uri="{FF2B5EF4-FFF2-40B4-BE49-F238E27FC236}">
                  <a16:creationId xmlns:a16="http://schemas.microsoft.com/office/drawing/2014/main" id="{15FEFB59-34CB-8249-A2A8-1503B550A56D}"/>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7">
              <a:extLst>
                <a:ext uri="{FF2B5EF4-FFF2-40B4-BE49-F238E27FC236}">
                  <a16:creationId xmlns:a16="http://schemas.microsoft.com/office/drawing/2014/main" id="{3F49C2BC-E180-26D5-9AEF-9E527B4C7A9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8">
              <a:extLst>
                <a:ext uri="{FF2B5EF4-FFF2-40B4-BE49-F238E27FC236}">
                  <a16:creationId xmlns:a16="http://schemas.microsoft.com/office/drawing/2014/main" id="{6729BB88-3A11-B435-B810-71AF07FE3F17}"/>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9">
              <a:extLst>
                <a:ext uri="{FF2B5EF4-FFF2-40B4-BE49-F238E27FC236}">
                  <a16:creationId xmlns:a16="http://schemas.microsoft.com/office/drawing/2014/main" id="{769E3C9E-4C7E-F995-D718-E7A30FA1219B}"/>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50">
              <a:extLst>
                <a:ext uri="{FF2B5EF4-FFF2-40B4-BE49-F238E27FC236}">
                  <a16:creationId xmlns:a16="http://schemas.microsoft.com/office/drawing/2014/main" id="{8D0799F7-DF8B-CC77-F3C6-ED2760E777B0}"/>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51">
              <a:extLst>
                <a:ext uri="{FF2B5EF4-FFF2-40B4-BE49-F238E27FC236}">
                  <a16:creationId xmlns:a16="http://schemas.microsoft.com/office/drawing/2014/main" id="{B068DB56-6155-9E97-40C8-F84DE4C4B7DC}"/>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52">
              <a:extLst>
                <a:ext uri="{FF2B5EF4-FFF2-40B4-BE49-F238E27FC236}">
                  <a16:creationId xmlns:a16="http://schemas.microsoft.com/office/drawing/2014/main" id="{3DD81A1A-457A-AAD4-049C-9AB856AEC95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3">
              <a:extLst>
                <a:ext uri="{FF2B5EF4-FFF2-40B4-BE49-F238E27FC236}">
                  <a16:creationId xmlns:a16="http://schemas.microsoft.com/office/drawing/2014/main" id="{3C286608-4553-6F32-8502-6E917EDF50BF}"/>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4">
              <a:extLst>
                <a:ext uri="{FF2B5EF4-FFF2-40B4-BE49-F238E27FC236}">
                  <a16:creationId xmlns:a16="http://schemas.microsoft.com/office/drawing/2014/main" id="{7B3ED892-2AE4-16A5-8EAE-7AB75CCC8C3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5">
              <a:extLst>
                <a:ext uri="{FF2B5EF4-FFF2-40B4-BE49-F238E27FC236}">
                  <a16:creationId xmlns:a16="http://schemas.microsoft.com/office/drawing/2014/main" id="{CC551701-28CC-F660-723D-345C18AAE774}"/>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6">
              <a:extLst>
                <a:ext uri="{FF2B5EF4-FFF2-40B4-BE49-F238E27FC236}">
                  <a16:creationId xmlns:a16="http://schemas.microsoft.com/office/drawing/2014/main" id="{81BEC90E-9B9A-DDB0-4C2C-5E23D24D7615}"/>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7">
              <a:extLst>
                <a:ext uri="{FF2B5EF4-FFF2-40B4-BE49-F238E27FC236}">
                  <a16:creationId xmlns:a16="http://schemas.microsoft.com/office/drawing/2014/main" id="{ABB3604F-A38A-DA7D-7265-B4D094AAF283}"/>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8">
              <a:extLst>
                <a:ext uri="{FF2B5EF4-FFF2-40B4-BE49-F238E27FC236}">
                  <a16:creationId xmlns:a16="http://schemas.microsoft.com/office/drawing/2014/main" id="{6A346896-DDC5-8EED-8B12-2A9A973C3515}"/>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9">
              <a:extLst>
                <a:ext uri="{FF2B5EF4-FFF2-40B4-BE49-F238E27FC236}">
                  <a16:creationId xmlns:a16="http://schemas.microsoft.com/office/drawing/2014/main" id="{A2777E42-06DC-8D92-E314-8F3562C66921}"/>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6" name="UNIVERSITÄT PADERBORN Logo">
            <a:extLst>
              <a:ext uri="{FF2B5EF4-FFF2-40B4-BE49-F238E27FC236}">
                <a16:creationId xmlns:a16="http://schemas.microsoft.com/office/drawing/2014/main" id="{A85E0368-D0B3-BCC8-0308-4E5785FF67F6}"/>
              </a:ext>
            </a:extLst>
          </p:cNvPr>
          <p:cNvPicPr>
            <a:picLocks noGrp="1" noRot="1" noChangeAspect="1" noMove="1" noResize="1" noEditPoints="1" noAdjustHandles="1" noChangeArrowheads="1" noChangeShapeType="1" noCrop="1"/>
          </p:cNvPicPr>
          <p:nvPr userDrawn="1"/>
        </p:nvPicPr>
        <p:blipFill>
          <a:blip r:embed="rId23"/>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A6225790-DE7F-6A8E-7F21-901FDCB1882D}"/>
              </a:ext>
            </a:extLst>
          </p:cNvPr>
          <p:cNvSpPr>
            <a:spLocks noGrp="1"/>
          </p:cNvSpPr>
          <p:nvPr>
            <p:ph type="sldNum" sz="quarter" idx="4"/>
          </p:nvPr>
        </p:nvSpPr>
        <p:spPr>
          <a:xfrm>
            <a:off x="11089560" y="6414771"/>
            <a:ext cx="504000" cy="185738"/>
          </a:xfrm>
          <a:prstGeom prst="rect">
            <a:avLst/>
          </a:prstGeom>
        </p:spPr>
        <p:txBody>
          <a:bodyPr vert="horz" lIns="0" tIns="0" rIns="0" bIns="32400" rtlCol="0" anchor="ctr" anchorCtr="0">
            <a:noAutofit/>
          </a:bodyPr>
          <a:lstStyle>
            <a:lvl1pPr marL="0" indent="0" algn="r">
              <a:lnSpc>
                <a:spcPct val="100000"/>
              </a:lnSpc>
              <a:spcBef>
                <a:spcPts val="0"/>
              </a:spcBef>
              <a:buFont typeface="Arial" panose="020B0604020202020204" pitchFamily="34" charset="0"/>
              <a:buNone/>
              <a:defRPr sz="1200" b="1">
                <a:solidFill>
                  <a:schemeClr val="tx1"/>
                </a:solidFill>
                <a:latin typeface="+mn-lt"/>
              </a:defRPr>
            </a:lvl1pPr>
            <a:lvl2pPr marL="0" indent="0" algn="r">
              <a:lnSpc>
                <a:spcPct val="100000"/>
              </a:lnSpc>
              <a:spcBef>
                <a:spcPts val="0"/>
              </a:spcBef>
              <a:defRPr sz="1200" b="1">
                <a:latin typeface="+mn-lt"/>
              </a:defRPr>
            </a:lvl2pPr>
            <a:lvl3pPr marL="0" indent="0" algn="r">
              <a:lnSpc>
                <a:spcPct val="100000"/>
              </a:lnSpc>
              <a:spcBef>
                <a:spcPts val="0"/>
              </a:spcBef>
              <a:defRPr sz="1200" b="1">
                <a:latin typeface="+mn-lt"/>
              </a:defRPr>
            </a:lvl3pPr>
            <a:lvl4pPr marL="0" indent="0" algn="r">
              <a:lnSpc>
                <a:spcPct val="100000"/>
              </a:lnSpc>
              <a:spcBef>
                <a:spcPts val="0"/>
              </a:spcBef>
              <a:defRPr sz="1200" b="1">
                <a:latin typeface="+mn-lt"/>
              </a:defRPr>
            </a:lvl4pPr>
            <a:lvl5pPr marL="0" indent="0" algn="r">
              <a:lnSpc>
                <a:spcPct val="100000"/>
              </a:lnSpc>
              <a:spcBef>
                <a:spcPts val="0"/>
              </a:spcBef>
              <a:defRPr sz="1200" b="1">
                <a:latin typeface="+mn-lt"/>
              </a:defRPr>
            </a:lvl5pPr>
            <a:lvl6pPr marL="0" indent="0" algn="r">
              <a:lnSpc>
                <a:spcPct val="100000"/>
              </a:lnSpc>
              <a:spcBef>
                <a:spcPts val="0"/>
              </a:spcBef>
              <a:defRPr sz="1200" b="1">
                <a:latin typeface="+mn-lt"/>
              </a:defRPr>
            </a:lvl6pPr>
            <a:lvl7pPr marL="0" indent="0" algn="r">
              <a:lnSpc>
                <a:spcPct val="100000"/>
              </a:lnSpc>
              <a:spcBef>
                <a:spcPts val="0"/>
              </a:spcBef>
              <a:defRPr sz="1200" b="1">
                <a:latin typeface="+mn-lt"/>
              </a:defRPr>
            </a:lvl7pPr>
            <a:lvl8pPr marL="0" indent="0" algn="r">
              <a:lnSpc>
                <a:spcPct val="100000"/>
              </a:lnSpc>
              <a:spcBef>
                <a:spcPts val="0"/>
              </a:spcBef>
              <a:defRPr sz="1200" b="1">
                <a:latin typeface="+mn-lt"/>
              </a:defRPr>
            </a:lvl8pPr>
            <a:lvl9pPr marL="0" indent="0" algn="r">
              <a:lnSpc>
                <a:spcPct val="100000"/>
              </a:lnSpc>
              <a:spcBef>
                <a:spcPts val="0"/>
              </a:spcBef>
              <a:defRPr sz="1200" b="1">
                <a:latin typeface="+mn-lt"/>
              </a:defRPr>
            </a:lvl9pPr>
          </a:lstStyle>
          <a:p>
            <a:fld id="{11DE32AD-F86D-4804-839F-80A6732D429D}" type="slidenum">
              <a:rPr lang="de-DE" smtClean="0"/>
              <a:t>‹Nr.›</a:t>
            </a:fld>
            <a:endParaRPr lang="de-DE" dirty="0"/>
          </a:p>
        </p:txBody>
      </p:sp>
      <p:sp>
        <p:nvSpPr>
          <p:cNvPr id="19" name="Fußzeile">
            <a:extLst>
              <a:ext uri="{FF2B5EF4-FFF2-40B4-BE49-F238E27FC236}">
                <a16:creationId xmlns:a16="http://schemas.microsoft.com/office/drawing/2014/main" id="{B98F0CA3-FB3B-A226-E6F7-C5E46D3D9528}"/>
              </a:ext>
            </a:extLst>
          </p:cNvPr>
          <p:cNvSpPr>
            <a:spLocks noGrp="1"/>
          </p:cNvSpPr>
          <p:nvPr>
            <p:ph type="ftr" sz="quarter" idx="3"/>
          </p:nvPr>
        </p:nvSpPr>
        <p:spPr>
          <a:xfrm>
            <a:off x="421200" y="6414770"/>
            <a:ext cx="25400" cy="185738"/>
          </a:xfrm>
          <a:custGeom>
            <a:avLst/>
            <a:gdLst>
              <a:gd name="connsiteX0" fmla="*/ 25400 w 25400"/>
              <a:gd name="connsiteY0" fmla="*/ 0 h 185738"/>
              <a:gd name="connsiteX1" fmla="*/ 25400 w 25400"/>
              <a:gd name="connsiteY1" fmla="*/ 168784 h 185738"/>
              <a:gd name="connsiteX2" fmla="*/ 0 w 25400"/>
              <a:gd name="connsiteY2" fmla="*/ 185738 h 185738"/>
              <a:gd name="connsiteX3" fmla="*/ 0 w 25400"/>
              <a:gd name="connsiteY3" fmla="*/ 16954 h 185738"/>
            </a:gdLst>
            <a:ahLst/>
            <a:cxnLst>
              <a:cxn ang="0">
                <a:pos x="connsiteX0" y="connsiteY0"/>
              </a:cxn>
              <a:cxn ang="0">
                <a:pos x="connsiteX1" y="connsiteY1"/>
              </a:cxn>
              <a:cxn ang="0">
                <a:pos x="connsiteX2" y="connsiteY2"/>
              </a:cxn>
              <a:cxn ang="0">
                <a:pos x="connsiteX3" y="connsiteY3"/>
              </a:cxn>
            </a:cxnLst>
            <a:rect l="l" t="t" r="r" b="b"/>
            <a:pathLst>
              <a:path w="25400" h="185738">
                <a:moveTo>
                  <a:pt x="25400" y="0"/>
                </a:moveTo>
                <a:lnTo>
                  <a:pt x="25400" y="168784"/>
                </a:lnTo>
                <a:lnTo>
                  <a:pt x="0" y="185738"/>
                </a:lnTo>
                <a:lnTo>
                  <a:pt x="0" y="16954"/>
                </a:lnTo>
                <a:close/>
              </a:path>
            </a:pathLst>
          </a:custGeom>
          <a:solidFill>
            <a:schemeClr val="tx2"/>
          </a:solidFill>
        </p:spPr>
        <p:txBody>
          <a:bodyPr vert="horz" wrap="none" lIns="237600" tIns="0" rIns="0" bIns="32400" rtlCol="0" anchor="ctr" anchorCtr="0">
            <a:noAutofit/>
          </a:bodyPr>
          <a:lstStyle>
            <a:lvl1pPr marL="0" indent="0" algn="l">
              <a:lnSpc>
                <a:spcPct val="100000"/>
              </a:lnSpc>
              <a:spcBef>
                <a:spcPts val="0"/>
              </a:spcBef>
              <a:buFont typeface="Arial" panose="020B0604020202020204" pitchFamily="34" charset="0"/>
              <a:buNone/>
              <a:defRPr sz="1200">
                <a:solidFill>
                  <a:schemeClr val="tx1"/>
                </a:solidFill>
                <a:latin typeface="+mn-lt"/>
              </a:defRPr>
            </a:lvl1pPr>
            <a:lvl2pPr marL="0" indent="0" algn="l">
              <a:lnSpc>
                <a:spcPct val="100000"/>
              </a:lnSpc>
              <a:spcBef>
                <a:spcPts val="0"/>
              </a:spcBef>
              <a:defRPr sz="1200">
                <a:latin typeface="+mn-lt"/>
              </a:defRPr>
            </a:lvl2pPr>
            <a:lvl3pPr marL="0" indent="0" algn="l">
              <a:lnSpc>
                <a:spcPct val="100000"/>
              </a:lnSpc>
              <a:spcBef>
                <a:spcPts val="0"/>
              </a:spcBef>
              <a:defRPr sz="1200">
                <a:latin typeface="+mn-lt"/>
              </a:defRPr>
            </a:lvl3pPr>
            <a:lvl4pPr marL="0" indent="0" algn="l">
              <a:lnSpc>
                <a:spcPct val="100000"/>
              </a:lnSpc>
              <a:spcBef>
                <a:spcPts val="0"/>
              </a:spcBef>
              <a:defRPr sz="1200">
                <a:latin typeface="+mn-lt"/>
              </a:defRPr>
            </a:lvl4pPr>
            <a:lvl5pPr marL="0" indent="0" algn="l">
              <a:lnSpc>
                <a:spcPct val="100000"/>
              </a:lnSpc>
              <a:spcBef>
                <a:spcPts val="0"/>
              </a:spcBef>
              <a:defRPr sz="1200">
                <a:latin typeface="+mn-lt"/>
              </a:defRPr>
            </a:lvl5pPr>
            <a:lvl6pPr marL="0" indent="0" algn="l">
              <a:lnSpc>
                <a:spcPct val="100000"/>
              </a:lnSpc>
              <a:spcBef>
                <a:spcPts val="0"/>
              </a:spcBef>
              <a:defRPr sz="1200">
                <a:latin typeface="+mn-lt"/>
              </a:defRPr>
            </a:lvl6pPr>
            <a:lvl7pPr marL="0" indent="0" algn="l">
              <a:lnSpc>
                <a:spcPct val="100000"/>
              </a:lnSpc>
              <a:spcBef>
                <a:spcPts val="0"/>
              </a:spcBef>
              <a:defRPr sz="1200">
                <a:latin typeface="+mn-lt"/>
              </a:defRPr>
            </a:lvl7pPr>
            <a:lvl8pPr marL="0" indent="0" algn="l">
              <a:lnSpc>
                <a:spcPct val="100000"/>
              </a:lnSpc>
              <a:spcBef>
                <a:spcPts val="0"/>
              </a:spcBef>
              <a:defRPr sz="1200">
                <a:latin typeface="+mn-lt"/>
              </a:defRPr>
            </a:lvl8pPr>
            <a:lvl9pPr marL="0" indent="0" algn="l">
              <a:lnSpc>
                <a:spcPct val="100000"/>
              </a:lnSpc>
              <a:spcBef>
                <a:spcPts val="0"/>
              </a:spcBef>
              <a:defRPr sz="1200">
                <a:latin typeface="+mn-lt"/>
              </a:defRPr>
            </a:lvl9pPr>
          </a:lstStyle>
          <a:p>
            <a:r>
              <a:rPr lang="de-DE" dirty="0"/>
              <a:t>Academic title First name Last name Speaker ∙ Title of the presentation ∙ XX month 20XX</a:t>
            </a:r>
          </a:p>
        </p:txBody>
      </p:sp>
      <p:sp>
        <p:nvSpPr>
          <p:cNvPr id="9" name="Text">
            <a:extLst>
              <a:ext uri="{FF2B5EF4-FFF2-40B4-BE49-F238E27FC236}">
                <a16:creationId xmlns:a16="http://schemas.microsoft.com/office/drawing/2014/main" id="{84CE2361-FAD1-75D8-6452-8EB53F0066CC}"/>
              </a:ext>
            </a:extLst>
          </p:cNvPr>
          <p:cNvSpPr>
            <a:spLocks noGrp="1"/>
          </p:cNvSpPr>
          <p:nvPr>
            <p:ph type="body" idx="1"/>
          </p:nvPr>
        </p:nvSpPr>
        <p:spPr>
          <a:xfrm>
            <a:off x="422275" y="2263775"/>
            <a:ext cx="11349038" cy="3505200"/>
          </a:xfrm>
          <a:prstGeom prst="rect">
            <a:avLst/>
          </a:prstGeom>
        </p:spPr>
        <p:txBody>
          <a:bodyPr vert="horz" lIns="0" tIns="0" rIns="0" bIns="0" numCol="1" spcCol="612000" rtlCol="0">
            <a:noAutofit/>
          </a:bodyPr>
          <a:lstStyle/>
          <a:p>
            <a:pPr lvl="0"/>
            <a:r>
              <a:rPr lang="de-DE" dirty="0"/>
              <a:t>Please insert your text here.</a:t>
            </a:r>
            <a:br>
              <a:rPr lang="de-DE" dirty="0"/>
            </a:br>
            <a:r>
              <a:rPr lang="de-DE" dirty="0"/>
              <a:t>For other formats, please use the list levels. </a:t>
            </a:r>
          </a:p>
          <a:p>
            <a:pPr lvl="1"/>
            <a:r>
              <a:rPr lang="de-DE" dirty="0"/>
              <a:t>Second level</a:t>
            </a:r>
          </a:p>
          <a:p>
            <a:pPr lvl="2"/>
            <a:r>
              <a:rPr lang="de-DE" dirty="0"/>
              <a:t>Third level</a:t>
            </a:r>
          </a:p>
          <a:p>
            <a:pPr lvl="3"/>
            <a:r>
              <a:rPr lang="de-DE" dirty="0"/>
              <a:t>Fourth level</a:t>
            </a:r>
          </a:p>
          <a:p>
            <a:pPr lvl="4"/>
            <a:r>
              <a:rPr lang="de-DE" dirty="0"/>
              <a:t>Fifth level</a:t>
            </a:r>
          </a:p>
          <a:p>
            <a:pPr lvl="5"/>
            <a:r>
              <a:rPr lang="de-DE" dirty="0"/>
              <a:t>Sixth level</a:t>
            </a:r>
          </a:p>
          <a:p>
            <a:pPr lvl="6"/>
            <a:r>
              <a:rPr lang="de-DE" dirty="0"/>
              <a:t>Seventh level</a:t>
            </a:r>
          </a:p>
          <a:p>
            <a:pPr lvl="7"/>
            <a:r>
              <a:rPr lang="de-DE" dirty="0"/>
              <a:t>Eighth level</a:t>
            </a:r>
          </a:p>
          <a:p>
            <a:pPr lvl="8"/>
            <a:r>
              <a:rPr lang="de-DE" dirty="0"/>
              <a:t>Ninth level</a:t>
            </a:r>
          </a:p>
        </p:txBody>
      </p:sp>
      <p:sp>
        <p:nvSpPr>
          <p:cNvPr id="2" name="Headline">
            <a:extLst>
              <a:ext uri="{FF2B5EF4-FFF2-40B4-BE49-F238E27FC236}">
                <a16:creationId xmlns:a16="http://schemas.microsoft.com/office/drawing/2014/main" id="{074F026D-FACD-187D-B530-AADD727DB70A}"/>
              </a:ext>
            </a:extLst>
          </p:cNvPr>
          <p:cNvSpPr>
            <a:spLocks noGrp="1"/>
          </p:cNvSpPr>
          <p:nvPr>
            <p:ph type="title"/>
          </p:nvPr>
        </p:nvSpPr>
        <p:spPr>
          <a:xfrm>
            <a:off x="422275" y="1246189"/>
            <a:ext cx="11349038" cy="864000"/>
          </a:xfrm>
          <a:prstGeom prst="rect">
            <a:avLst/>
          </a:prstGeom>
        </p:spPr>
        <p:txBody>
          <a:bodyPr vert="horz" lIns="0" tIns="0" rIns="0" bIns="0" rtlCol="0" anchor="t" anchorCtr="0">
            <a:noAutofit/>
          </a:bodyPr>
          <a:lstStyle/>
          <a:p>
            <a:r>
              <a:rPr lang="de-DE" dirty="0"/>
              <a:t>Heading</a:t>
            </a:r>
            <a:br>
              <a:rPr lang="de-DE" dirty="0"/>
            </a:br>
            <a:r>
              <a:rPr lang="de-DE" dirty="0"/>
              <a:t>max. two lines</a:t>
            </a:r>
          </a:p>
        </p:txBody>
      </p:sp>
      <p:pic>
        <p:nvPicPr>
          <p:cNvPr id="17" name="Grafik 16" descr="Ein Bild, das Text, Schrift, Grafiken, Screenshot enthält.&#10;&#10;Automatisch generierte Beschreibung">
            <a:extLst>
              <a:ext uri="{FF2B5EF4-FFF2-40B4-BE49-F238E27FC236}">
                <a16:creationId xmlns:a16="http://schemas.microsoft.com/office/drawing/2014/main" id="{DB8B6869-00E4-592E-799F-EDE6C654D30B}"/>
              </a:ext>
            </a:extLst>
          </p:cNvPr>
          <p:cNvPicPr>
            <a:picLocks noChangeAspect="1"/>
          </p:cNvPicPr>
          <p:nvPr userDrawn="1"/>
        </p:nvPicPr>
        <p:blipFill>
          <a:blip r:embed="rId24"/>
          <a:stretch>
            <a:fillRect/>
          </a:stretch>
        </p:blipFill>
        <p:spPr>
          <a:xfrm>
            <a:off x="3955346" y="381335"/>
            <a:ext cx="1566088" cy="490863"/>
          </a:xfrm>
          <a:prstGeom prst="rect">
            <a:avLst/>
          </a:prstGeom>
        </p:spPr>
      </p:pic>
      <p:pic>
        <p:nvPicPr>
          <p:cNvPr id="21" name="Grafik 20" descr="Ein Bild, das Text, Schrift, Screenshot, Grafiken enthält.&#10;&#10;Automatisch generierte Beschreibung">
            <a:extLst>
              <a:ext uri="{FF2B5EF4-FFF2-40B4-BE49-F238E27FC236}">
                <a16:creationId xmlns:a16="http://schemas.microsoft.com/office/drawing/2014/main" id="{29573DFD-C142-FC45-9ECD-845FBD693EB6}"/>
              </a:ext>
            </a:extLst>
          </p:cNvPr>
          <p:cNvPicPr>
            <a:picLocks noChangeAspect="1"/>
          </p:cNvPicPr>
          <p:nvPr userDrawn="1"/>
        </p:nvPicPr>
        <p:blipFill>
          <a:blip r:embed="rId25"/>
          <a:stretch>
            <a:fillRect/>
          </a:stretch>
        </p:blipFill>
        <p:spPr>
          <a:xfrm>
            <a:off x="2285541" y="389600"/>
            <a:ext cx="1313780" cy="490863"/>
          </a:xfrm>
          <a:prstGeom prst="rect">
            <a:avLst/>
          </a:prstGeom>
        </p:spPr>
      </p:pic>
    </p:spTree>
    <p:extLst>
      <p:ext uri="{BB962C8B-B14F-4D97-AF65-F5344CB8AC3E}">
        <p14:creationId xmlns:p14="http://schemas.microsoft.com/office/powerpoint/2010/main" val="2160696932"/>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65" r:id="rId3"/>
    <p:sldLayoutId id="2147483668" r:id="rId4"/>
    <p:sldLayoutId id="2147483669" r:id="rId5"/>
    <p:sldLayoutId id="2147483670" r:id="rId6"/>
    <p:sldLayoutId id="2147483671" r:id="rId7"/>
    <p:sldLayoutId id="2147483660" r:id="rId8"/>
    <p:sldLayoutId id="2147483679" r:id="rId9"/>
    <p:sldLayoutId id="2147483680" r:id="rId10"/>
    <p:sldLayoutId id="2147483662" r:id="rId11"/>
    <p:sldLayoutId id="2147483663" r:id="rId12"/>
    <p:sldLayoutId id="2147483664" r:id="rId13"/>
    <p:sldLayoutId id="2147483673" r:id="rId14"/>
    <p:sldLayoutId id="2147483672" r:id="rId15"/>
    <p:sldLayoutId id="2147483674" r:id="rId16"/>
    <p:sldLayoutId id="2147483675" r:id="rId17"/>
    <p:sldLayoutId id="2147483676" r:id="rId18"/>
  </p:sldLayoutIdLst>
  <p:hf hdr="0" dt="0"/>
  <p:txStyles>
    <p:title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p:titleStyle>
    <p:body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svg"/><Relationship Id="rId3" Type="http://schemas.openxmlformats.org/officeDocument/2006/relationships/image" Target="../media/image8.png"/><Relationship Id="rId7" Type="http://schemas.openxmlformats.org/officeDocument/2006/relationships/image" Target="../media/image12.svg"/><Relationship Id="rId12" Type="http://schemas.openxmlformats.org/officeDocument/2006/relationships/image" Target="../media/image17.png"/><Relationship Id="rId17" Type="http://schemas.openxmlformats.org/officeDocument/2006/relationships/image" Target="../media/image22.svg"/><Relationship Id="rId2" Type="http://schemas.openxmlformats.org/officeDocument/2006/relationships/notesSlide" Target="../notesSlides/notesSlide1.xml"/><Relationship Id="rId16"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image" Target="../media/image16.svg"/><Relationship Id="rId5" Type="http://schemas.openxmlformats.org/officeDocument/2006/relationships/image" Target="../media/image10.svg"/><Relationship Id="rId15" Type="http://schemas.openxmlformats.org/officeDocument/2006/relationships/image" Target="../media/image20.sv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svg"/><Relationship Id="rId14" Type="http://schemas.openxmlformats.org/officeDocument/2006/relationships/image" Target="../media/image19.pn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hyperlink" Target="https://doi.org/10/fdhtmj" TargetMode="External"/><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24.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hyperlink" Target="https://www.duden.de/rechtschreibung/Essay" TargetMode="External"/><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hyperlink" Target="https://dictionary.cambridge.org/dictionary/english/computational"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a:extLst>
              <a:ext uri="{FF2B5EF4-FFF2-40B4-BE49-F238E27FC236}">
                <a16:creationId xmlns:a16="http://schemas.microsoft.com/office/drawing/2014/main" id="{A6B3C000-916A-4D8F-A206-2DE4BFAFAD1C}"/>
              </a:ext>
            </a:extLst>
          </p:cNvPr>
          <p:cNvSpPr>
            <a:spLocks noGrp="1"/>
          </p:cNvSpPr>
          <p:nvPr>
            <p:ph type="subTitle" idx="1"/>
          </p:nvPr>
        </p:nvSpPr>
        <p:spPr>
          <a:xfrm>
            <a:off x="421200" y="6571296"/>
            <a:ext cx="8548688" cy="215035"/>
          </a:xfrm>
        </p:spPr>
        <p:txBody>
          <a:bodyPr/>
          <a:lstStyle/>
          <a:p>
            <a:r>
              <a:rPr lang="de-DE" sz="1200" dirty="0"/>
              <a:t>Teaching module: Data-driven environmental exploration through epistemic programming</a:t>
            </a:r>
          </a:p>
        </p:txBody>
      </p:sp>
      <p:sp>
        <p:nvSpPr>
          <p:cNvPr id="4" name="Titel 3">
            <a:extLst>
              <a:ext uri="{FF2B5EF4-FFF2-40B4-BE49-F238E27FC236}">
                <a16:creationId xmlns:a16="http://schemas.microsoft.com/office/drawing/2014/main" id="{A5231A04-DC10-4989-92C6-7B47515A92F2}"/>
              </a:ext>
            </a:extLst>
          </p:cNvPr>
          <p:cNvSpPr>
            <a:spLocks noGrp="1"/>
          </p:cNvSpPr>
          <p:nvPr>
            <p:ph type="ctrTitle"/>
          </p:nvPr>
        </p:nvSpPr>
        <p:spPr>
          <a:xfrm>
            <a:off x="1219199" y="2964798"/>
            <a:ext cx="9155533" cy="1225272"/>
          </a:xfrm>
        </p:spPr>
        <p:txBody>
          <a:bodyPr/>
          <a:lstStyle/>
          <a:p>
            <a:r>
              <a:rPr lang="de-DE" sz="2000" dirty="0"/>
              <a:t>Brief input:</a:t>
            </a:r>
            <a:br>
              <a:rPr lang="de-DE" sz="2000" dirty="0"/>
            </a:br>
            <a:r>
              <a:rPr lang="de-DE" sz="3000" dirty="0"/>
              <a:t>Computational essays as (programming) products of data exploration projects</a:t>
            </a:r>
          </a:p>
        </p:txBody>
      </p:sp>
      <p:sp>
        <p:nvSpPr>
          <p:cNvPr id="5" name="Foliennummernplatzhalter 4">
            <a:extLst>
              <a:ext uri="{FF2B5EF4-FFF2-40B4-BE49-F238E27FC236}">
                <a16:creationId xmlns:a16="http://schemas.microsoft.com/office/drawing/2014/main" id="{1962AF37-0E4B-42A5-8323-CB528648F1DE}"/>
              </a:ext>
            </a:extLst>
          </p:cNvPr>
          <p:cNvSpPr>
            <a:spLocks noGrp="1"/>
          </p:cNvSpPr>
          <p:nvPr>
            <p:ph type="sldNum" sz="quarter" idx="11"/>
          </p:nvPr>
        </p:nvSpPr>
        <p:spPr/>
        <p:txBody>
          <a:bodyPr/>
          <a:lstStyle/>
          <a:p>
            <a:fld id="{11DE32AD-F86D-4804-839F-80A6732D429D}" type="slidenum">
              <a:rPr lang="de-DE" smtClean="0"/>
              <a:t>1</a:t>
            </a:fld>
            <a:endParaRPr lang="de-DE" dirty="0"/>
          </a:p>
        </p:txBody>
      </p:sp>
      <p:sp>
        <p:nvSpPr>
          <p:cNvPr id="6" name="Fußzeilenplatzhalter 5">
            <a:extLst>
              <a:ext uri="{FF2B5EF4-FFF2-40B4-BE49-F238E27FC236}">
                <a16:creationId xmlns:a16="http://schemas.microsoft.com/office/drawing/2014/main" id="{87F042D7-7CA1-4D14-AD65-FF8F2BF3AA10}"/>
              </a:ext>
            </a:extLst>
          </p:cNvPr>
          <p:cNvSpPr>
            <a:spLocks noGrp="1"/>
          </p:cNvSpPr>
          <p:nvPr>
            <p:ph type="ftr" sz="quarter" idx="10"/>
          </p:nvPr>
        </p:nvSpPr>
        <p:spPr/>
        <p:txBody>
          <a:bodyPr/>
          <a:lstStyle/>
          <a:p>
            <a:r>
              <a:rPr lang="de-DE"/>
              <a:t>Academic title First name Last name Speaker ∙ Title of the presentation ∙ XX month 20XX</a:t>
            </a:r>
            <a:endParaRPr lang="de-DE" dirty="0"/>
          </a:p>
        </p:txBody>
      </p:sp>
      <p:grpSp>
        <p:nvGrpSpPr>
          <p:cNvPr id="25" name="Gruppieren 24">
            <a:extLst>
              <a:ext uri="{FF2B5EF4-FFF2-40B4-BE49-F238E27FC236}">
                <a16:creationId xmlns:a16="http://schemas.microsoft.com/office/drawing/2014/main" id="{99D12FFA-8CD5-E395-E02B-35FD8AA1A973}"/>
              </a:ext>
            </a:extLst>
          </p:cNvPr>
          <p:cNvGrpSpPr/>
          <p:nvPr/>
        </p:nvGrpSpPr>
        <p:grpSpPr>
          <a:xfrm>
            <a:off x="5154909" y="4210082"/>
            <a:ext cx="1882181" cy="1851137"/>
            <a:chOff x="8212688" y="4210082"/>
            <a:chExt cx="1882181" cy="1851137"/>
          </a:xfrm>
        </p:grpSpPr>
        <p:pic>
          <p:nvPicPr>
            <p:cNvPr id="7" name="Grafik 19">
              <a:extLst>
                <a:ext uri="{FF2B5EF4-FFF2-40B4-BE49-F238E27FC236}">
                  <a16:creationId xmlns:a16="http://schemas.microsoft.com/office/drawing/2014/main" id="{573BB892-C1FA-ECF2-194F-7DCCA1C5E111}"/>
                </a:ext>
              </a:extLst>
            </p:cNvPr>
            <p:cNvPicPr>
              <a:picLocks noChangeAspect="1"/>
            </p:cNvPicPr>
            <p:nvPr/>
          </p:nvPicPr>
          <p:blipFill>
            <a:blip r:embed="rId3"/>
            <a:stretch/>
          </p:blipFill>
          <p:spPr bwMode="auto">
            <a:xfrm>
              <a:off x="8212688" y="4210082"/>
              <a:ext cx="1851137" cy="1851137"/>
            </a:xfrm>
            <a:prstGeom prst="rect">
              <a:avLst/>
            </a:prstGeom>
          </p:spPr>
        </p:pic>
        <p:pic>
          <p:nvPicPr>
            <p:cNvPr id="22" name="Grafik 21" descr="Programmiererin Silhouette">
              <a:extLst>
                <a:ext uri="{FF2B5EF4-FFF2-40B4-BE49-F238E27FC236}">
                  <a16:creationId xmlns:a16="http://schemas.microsoft.com/office/drawing/2014/main" id="{28E4B3FC-D14F-130E-F621-228D61A98A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991493" y="4383811"/>
              <a:ext cx="1103376" cy="1103376"/>
            </a:xfrm>
            <a:prstGeom prst="rect">
              <a:avLst/>
            </a:prstGeom>
          </p:spPr>
        </p:pic>
        <p:pic>
          <p:nvPicPr>
            <p:cNvPr id="12" name="Grafik 11" descr="Erdkugel: Afrika und Europa mit einfarbiger Füllung">
              <a:extLst>
                <a:ext uri="{FF2B5EF4-FFF2-40B4-BE49-F238E27FC236}">
                  <a16:creationId xmlns:a16="http://schemas.microsoft.com/office/drawing/2014/main" id="{1D3D0161-498F-ECE9-BB04-5EAB188897E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386868" y="4992727"/>
              <a:ext cx="486000" cy="486000"/>
            </a:xfrm>
            <a:prstGeom prst="rect">
              <a:avLst/>
            </a:prstGeom>
          </p:spPr>
        </p:pic>
        <p:pic>
          <p:nvPicPr>
            <p:cNvPr id="15" name="Grafik 14" descr="Sonnenblumen Silhouette">
              <a:extLst>
                <a:ext uri="{FF2B5EF4-FFF2-40B4-BE49-F238E27FC236}">
                  <a16:creationId xmlns:a16="http://schemas.microsoft.com/office/drawing/2014/main" id="{5A65FA7D-A336-92C9-DE1E-7C0B3FA491A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740001" y="4387818"/>
              <a:ext cx="486000" cy="486000"/>
            </a:xfrm>
            <a:prstGeom prst="rect">
              <a:avLst/>
            </a:prstGeom>
          </p:spPr>
        </p:pic>
        <p:pic>
          <p:nvPicPr>
            <p:cNvPr id="21" name="Grafik 20" descr="Baum mit Wurzeln Silhouette">
              <a:extLst>
                <a:ext uri="{FF2B5EF4-FFF2-40B4-BE49-F238E27FC236}">
                  <a16:creationId xmlns:a16="http://schemas.microsoft.com/office/drawing/2014/main" id="{0CB8238C-AE35-C7F0-19E1-15E9E61EA44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385529" y="4491633"/>
              <a:ext cx="487339" cy="487339"/>
            </a:xfrm>
            <a:prstGeom prst="rect">
              <a:avLst/>
            </a:prstGeom>
          </p:spPr>
        </p:pic>
        <p:pic>
          <p:nvPicPr>
            <p:cNvPr id="24" name="Grafik 23" descr="Blatt Silhouette">
              <a:extLst>
                <a:ext uri="{FF2B5EF4-FFF2-40B4-BE49-F238E27FC236}">
                  <a16:creationId xmlns:a16="http://schemas.microsoft.com/office/drawing/2014/main" id="{0955CA06-2DBE-F70C-885C-4B2977BFDE2A}"/>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695556" y="4765065"/>
              <a:ext cx="486000" cy="486000"/>
            </a:xfrm>
            <a:prstGeom prst="rect">
              <a:avLst/>
            </a:prstGeom>
          </p:spPr>
        </p:pic>
      </p:grpSp>
      <p:pic>
        <p:nvPicPr>
          <p:cNvPr id="9" name="Grafik 8" descr="Erdkugel: Afrika und Europa mit einfarbiger Füllung">
            <a:extLst>
              <a:ext uri="{FF2B5EF4-FFF2-40B4-BE49-F238E27FC236}">
                <a16:creationId xmlns:a16="http://schemas.microsoft.com/office/drawing/2014/main" id="{327F5333-7C50-2CF6-E629-C9BC3B1FFCB9}"/>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571751" y="1825637"/>
            <a:ext cx="1326993" cy="1326993"/>
          </a:xfrm>
          <a:prstGeom prst="rect">
            <a:avLst/>
          </a:prstGeom>
        </p:spPr>
      </p:pic>
      <p:pic>
        <p:nvPicPr>
          <p:cNvPr id="8" name="Grafik 7" descr="Lupe Silhouette">
            <a:extLst>
              <a:ext uri="{FF2B5EF4-FFF2-40B4-BE49-F238E27FC236}">
                <a16:creationId xmlns:a16="http://schemas.microsoft.com/office/drawing/2014/main" id="{319CEC4B-23BE-A468-01FD-5DF01E6D2213}"/>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841895" y="1430609"/>
            <a:ext cx="1741514" cy="1741514"/>
          </a:xfrm>
          <a:prstGeom prst="rect">
            <a:avLst/>
          </a:prstGeom>
        </p:spPr>
      </p:pic>
      <p:sp>
        <p:nvSpPr>
          <p:cNvPr id="10" name="Textfeld 9">
            <a:extLst>
              <a:ext uri="{FF2B5EF4-FFF2-40B4-BE49-F238E27FC236}">
                <a16:creationId xmlns:a16="http://schemas.microsoft.com/office/drawing/2014/main" id="{0267BBA1-A4D1-F041-7CC3-7DEF46BB9138}"/>
              </a:ext>
            </a:extLst>
          </p:cNvPr>
          <p:cNvSpPr txBox="1"/>
          <p:nvPr/>
        </p:nvSpPr>
        <p:spPr>
          <a:xfrm>
            <a:off x="1166588" y="4873818"/>
            <a:ext cx="3919728" cy="646331"/>
          </a:xfrm>
          <a:prstGeom prst="rect">
            <a:avLst/>
          </a:prstGeom>
          <a:noFill/>
        </p:spPr>
        <p:txBody>
          <a:bodyPr wrap="square">
            <a:spAutoFit/>
          </a:bodyPr>
          <a:lstStyle/>
          <a:p>
            <a:r>
              <a:rPr lang="en-US" sz="1200" i="1">
                <a:solidFill>
                  <a:srgbClr val="404040"/>
                </a:solidFill>
                <a:effectLst/>
                <a:highlight>
                  <a:srgbClr val="FFFF00"/>
                </a:highlight>
                <a:latin typeface="Calibri" panose="020F0502020204030204" pitchFamily="34" charset="0"/>
                <a:ea typeface="Calibri" panose="020F0502020204030204" pitchFamily="34" charset="0"/>
                <a:cs typeface="Arial" panose="020B0604020202020204" pitchFamily="34" charset="0"/>
              </a:rPr>
              <a:t>Note: This document has been automatically translated using DeepL.com. As a result, some content may not be fully accurate or correctly displayed.</a:t>
            </a:r>
            <a:r>
              <a:rPr lang="de-DE" sz="1200">
                <a:effectLst/>
                <a:highlight>
                  <a:srgbClr val="FFFF00"/>
                </a:highlight>
              </a:rPr>
              <a:t> </a:t>
            </a:r>
            <a:endParaRPr lang="de-DE" sz="1200">
              <a:highlight>
                <a:srgbClr val="FFFF00"/>
              </a:highlight>
            </a:endParaRPr>
          </a:p>
        </p:txBody>
      </p:sp>
    </p:spTree>
    <p:extLst>
      <p:ext uri="{BB962C8B-B14F-4D97-AF65-F5344CB8AC3E}">
        <p14:creationId xmlns:p14="http://schemas.microsoft.com/office/powerpoint/2010/main" val="392189141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p14="http://schemas.microsoft.com/office/powerpoint/2010/main" xmlns:asvg="http://schemas.microsoft.com/office/drawing/2016/SVG/main" xmlns:a16="http://schemas.microsoft.com/office/drawing/2014/main"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10</a:t>
            </a:fld>
            <a:endParaRPr lang="de-DE"/>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Creating a computational essay in Jupyter Notebooks</a:t>
            </a:r>
            <a:br>
              <a:rPr lang="de-DE" sz="2800"/>
            </a:br>
            <a:endParaRPr lang="de-DE" sz="2800"/>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1873851" y="1685789"/>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29" name="Fußzeilenplatzhalter 2">
            <a:extLst>
              <a:ext uri="{FF2B5EF4-FFF2-40B4-BE49-F238E27FC236}">
                <a16:creationId xmlns:a16="http://schemas.microsoft.com/office/drawing/2014/main" id="{D80ECFBB-D41A-63F1-571E-82A55F06B719}"/>
              </a:ext>
            </a:extLst>
          </p:cNvPr>
          <p:cNvSpPr>
            <a:spLocks noGrp="1"/>
          </p:cNvSpPr>
          <p:nvPr>
            <p:ph type="ftr" sz="quarter" idx="11"/>
          </p:nvPr>
        </p:nvSpPr>
        <p:spPr>
          <a:xfrm>
            <a:off x="421200" y="6414770"/>
            <a:ext cx="25400" cy="185738"/>
          </a:xfrm>
        </p:spPr>
        <p:txBody>
          <a:bodyPr/>
          <a:lstStyle/>
          <a:p>
            <a:r>
              <a:rPr lang="de-DE"/>
              <a:t>Input: Computational Essays</a:t>
            </a:r>
          </a:p>
        </p:txBody>
      </p:sp>
      <p:sp>
        <p:nvSpPr>
          <p:cNvPr id="4" name="Textfeld 3">
            <a:extLst>
              <a:ext uri="{FF2B5EF4-FFF2-40B4-BE49-F238E27FC236}">
                <a16:creationId xmlns:a16="http://schemas.microsoft.com/office/drawing/2014/main" id="{6B6BBF65-2540-0D98-7544-66A8BDF004CD}"/>
              </a:ext>
            </a:extLst>
          </p:cNvPr>
          <p:cNvSpPr txBox="1"/>
          <p:nvPr/>
        </p:nvSpPr>
        <p:spPr>
          <a:xfrm>
            <a:off x="406368" y="1666970"/>
            <a:ext cx="10935192" cy="369332"/>
          </a:xfrm>
          <a:prstGeom prst="rect">
            <a:avLst/>
          </a:prstGeom>
          <a:noFill/>
        </p:spPr>
        <p:txBody>
          <a:bodyPr wrap="square" rtlCol="0">
            <a:spAutoFit/>
          </a:bodyPr>
          <a:lstStyle/>
          <a:p>
            <a:r>
              <a:rPr lang="de-DE"/>
              <a:t>A few basic tips that you may already know:</a:t>
            </a:r>
          </a:p>
        </p:txBody>
      </p:sp>
      <p:grpSp>
        <p:nvGrpSpPr>
          <p:cNvPr id="3" name="Gruppieren 2">
            <a:extLst>
              <a:ext uri="{FF2B5EF4-FFF2-40B4-BE49-F238E27FC236}">
                <a16:creationId xmlns:a16="http://schemas.microsoft.com/office/drawing/2014/main" id="{DC53A46C-38EE-1656-1DFE-AE9D7E6EFBEF}"/>
              </a:ext>
            </a:extLst>
          </p:cNvPr>
          <p:cNvGrpSpPr/>
          <p:nvPr/>
        </p:nvGrpSpPr>
        <p:grpSpPr>
          <a:xfrm>
            <a:off x="1202728" y="2040224"/>
            <a:ext cx="8210258" cy="981492"/>
            <a:chOff x="373672" y="2005052"/>
            <a:chExt cx="8210258" cy="981492"/>
          </a:xfrm>
        </p:grpSpPr>
        <p:pic>
          <p:nvPicPr>
            <p:cNvPr id="5" name="Grafik 4">
              <a:extLst>
                <a:ext uri="{FF2B5EF4-FFF2-40B4-BE49-F238E27FC236}">
                  <a16:creationId xmlns:a16="http://schemas.microsoft.com/office/drawing/2014/main" id="{E798DB31-28A0-5F76-1462-43B86184994A}"/>
                </a:ext>
              </a:extLst>
            </p:cNvPr>
            <p:cNvPicPr>
              <a:picLocks noChangeAspect="1"/>
            </p:cNvPicPr>
            <p:nvPr/>
          </p:nvPicPr>
          <p:blipFill>
            <a:blip r:embed="rId3"/>
            <a:stretch/>
          </p:blipFill>
          <p:spPr bwMode="auto">
            <a:xfrm>
              <a:off x="373672" y="2005052"/>
              <a:ext cx="8210258" cy="981492"/>
            </a:xfrm>
            <a:prstGeom prst="rect">
              <a:avLst/>
            </a:prstGeom>
          </p:spPr>
        </p:pic>
        <p:sp>
          <p:nvSpPr>
            <p:cNvPr id="7" name="Oval 6">
              <a:extLst>
                <a:ext uri="{FF2B5EF4-FFF2-40B4-BE49-F238E27FC236}">
                  <a16:creationId xmlns:a16="http://schemas.microsoft.com/office/drawing/2014/main" id="{BB872B18-1648-BFFE-6E8D-EE1D899137F2}"/>
                </a:ext>
              </a:extLst>
            </p:cNvPr>
            <p:cNvSpPr/>
            <p:nvPr/>
          </p:nvSpPr>
          <p:spPr bwMode="auto">
            <a:xfrm>
              <a:off x="704508" y="2495798"/>
              <a:ext cx="421162" cy="386047"/>
            </a:xfrm>
            <a:prstGeom prst="ellipse">
              <a:avLst/>
            </a:prstGeom>
            <a:noFill/>
            <a:ln w="571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8" name="Oval 7">
              <a:extLst>
                <a:ext uri="{FF2B5EF4-FFF2-40B4-BE49-F238E27FC236}">
                  <a16:creationId xmlns:a16="http://schemas.microsoft.com/office/drawing/2014/main" id="{1C80EF79-DB9E-B5EE-AAD7-DAD45F631D99}"/>
                </a:ext>
              </a:extLst>
            </p:cNvPr>
            <p:cNvSpPr/>
            <p:nvPr/>
          </p:nvSpPr>
          <p:spPr bwMode="auto">
            <a:xfrm>
              <a:off x="3388838" y="2503832"/>
              <a:ext cx="1047817" cy="386047"/>
            </a:xfrm>
            <a:prstGeom prst="ellipse">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9" name="Oval 8">
              <a:extLst>
                <a:ext uri="{FF2B5EF4-FFF2-40B4-BE49-F238E27FC236}">
                  <a16:creationId xmlns:a16="http://schemas.microsoft.com/office/drawing/2014/main" id="{E324FB40-7516-3707-237A-30865A96717A}"/>
                </a:ext>
              </a:extLst>
            </p:cNvPr>
            <p:cNvSpPr/>
            <p:nvPr/>
          </p:nvSpPr>
          <p:spPr bwMode="auto">
            <a:xfrm>
              <a:off x="2711021" y="2266273"/>
              <a:ext cx="481958" cy="386047"/>
            </a:xfrm>
            <a:prstGeom prst="ellipse">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grpSp>
      <p:sp>
        <p:nvSpPr>
          <p:cNvPr id="11" name="Inhaltsplatzhalter 13">
            <a:extLst>
              <a:ext uri="{FF2B5EF4-FFF2-40B4-BE49-F238E27FC236}">
                <a16:creationId xmlns:a16="http://schemas.microsoft.com/office/drawing/2014/main" id="{F06C0E0A-D721-C8E3-6FF7-4914919428F7}"/>
              </a:ext>
            </a:extLst>
          </p:cNvPr>
          <p:cNvSpPr txBox="1">
            <a:spLocks/>
          </p:cNvSpPr>
          <p:nvPr/>
        </p:nvSpPr>
        <p:spPr bwMode="auto">
          <a:xfrm>
            <a:off x="449260" y="1601231"/>
            <a:ext cx="10479056" cy="4599544"/>
          </a:xfrm>
          <a:prstGeom prst="rect">
            <a:avLst/>
          </a:prstGeom>
        </p:spPr>
        <p:txBody>
          <a:bodyPr vert="horz" lIns="0" tIns="0" rIns="0" bIns="32400" rtlCol="0" anchor="ctr" anchorCtr="0">
            <a:noAutofit/>
          </a:bodyPr>
          <a:lstStyle>
            <a:defPPr>
              <a:defRPr lang="de-DE"/>
            </a:defPPr>
            <a:lvl1pPr marL="0" indent="0" algn="r" defTabSz="914400" rtl="0" eaLnBrk="1" latinLnBrk="0" hangingPunct="1">
              <a:lnSpc>
                <a:spcPct val="100000"/>
              </a:lnSpc>
              <a:spcBef>
                <a:spcPts val="0"/>
              </a:spcBef>
              <a:buFont typeface="Arial" panose="020B0604020202020204" pitchFamily="34" charset="0"/>
              <a:buNone/>
              <a:defRPr sz="1200" b="1" kern="1200">
                <a:solidFill>
                  <a:schemeClr val="tx1"/>
                </a:solidFill>
                <a:latin typeface="+mn-lt"/>
                <a:ea typeface="+mn-ea"/>
                <a:cs typeface="+mn-cs"/>
              </a:defRPr>
            </a:lvl1pPr>
            <a:lvl2pPr marL="0" indent="0" algn="r" defTabSz="914400" rtl="0" eaLnBrk="1" latinLnBrk="0" hangingPunct="1">
              <a:lnSpc>
                <a:spcPct val="100000"/>
              </a:lnSpc>
              <a:spcBef>
                <a:spcPts val="0"/>
              </a:spcBef>
              <a:defRPr sz="1200" b="1" kern="1200">
                <a:solidFill>
                  <a:schemeClr val="tx1"/>
                </a:solidFill>
                <a:latin typeface="+mn-lt"/>
                <a:ea typeface="+mn-ea"/>
                <a:cs typeface="+mn-cs"/>
              </a:defRPr>
            </a:lvl2pPr>
            <a:lvl3pPr marL="0" indent="0" algn="r" defTabSz="914400" rtl="0" eaLnBrk="1" latinLnBrk="0" hangingPunct="1">
              <a:lnSpc>
                <a:spcPct val="100000"/>
              </a:lnSpc>
              <a:spcBef>
                <a:spcPts val="0"/>
              </a:spcBef>
              <a:defRPr sz="1200" b="1" kern="1200">
                <a:solidFill>
                  <a:schemeClr val="tx1"/>
                </a:solidFill>
                <a:latin typeface="+mn-lt"/>
                <a:ea typeface="+mn-ea"/>
                <a:cs typeface="+mn-cs"/>
              </a:defRPr>
            </a:lvl3pPr>
            <a:lvl4pPr marL="0" indent="0" algn="r" defTabSz="914400" rtl="0" eaLnBrk="1" latinLnBrk="0" hangingPunct="1">
              <a:lnSpc>
                <a:spcPct val="100000"/>
              </a:lnSpc>
              <a:spcBef>
                <a:spcPts val="0"/>
              </a:spcBef>
              <a:defRPr sz="1200" b="1" kern="1200">
                <a:solidFill>
                  <a:schemeClr val="tx1"/>
                </a:solidFill>
                <a:latin typeface="+mn-lt"/>
                <a:ea typeface="+mn-ea"/>
                <a:cs typeface="+mn-cs"/>
              </a:defRPr>
            </a:lvl4pPr>
            <a:lvl5pPr marL="0" indent="0" algn="r" defTabSz="914400" rtl="0" eaLnBrk="1" latinLnBrk="0" hangingPunct="1">
              <a:lnSpc>
                <a:spcPct val="100000"/>
              </a:lnSpc>
              <a:spcBef>
                <a:spcPts val="0"/>
              </a:spcBef>
              <a:defRPr sz="1200" b="1" kern="1200">
                <a:solidFill>
                  <a:schemeClr val="tx1"/>
                </a:solidFill>
                <a:latin typeface="+mn-lt"/>
                <a:ea typeface="+mn-ea"/>
                <a:cs typeface="+mn-cs"/>
              </a:defRPr>
            </a:lvl5pPr>
            <a:lvl6pPr marL="0" indent="0" algn="r" defTabSz="914400" rtl="0" eaLnBrk="1" latinLnBrk="0" hangingPunct="1">
              <a:lnSpc>
                <a:spcPct val="100000"/>
              </a:lnSpc>
              <a:spcBef>
                <a:spcPts val="0"/>
              </a:spcBef>
              <a:defRPr sz="1200" b="1" kern="1200">
                <a:solidFill>
                  <a:schemeClr val="tx1"/>
                </a:solidFill>
                <a:latin typeface="+mn-lt"/>
                <a:ea typeface="+mn-ea"/>
                <a:cs typeface="+mn-cs"/>
              </a:defRPr>
            </a:lvl6pPr>
            <a:lvl7pPr marL="0" indent="0" algn="r" defTabSz="914400" rtl="0" eaLnBrk="1" latinLnBrk="0" hangingPunct="1">
              <a:lnSpc>
                <a:spcPct val="100000"/>
              </a:lnSpc>
              <a:spcBef>
                <a:spcPts val="0"/>
              </a:spcBef>
              <a:defRPr sz="1200" b="1" kern="1200">
                <a:solidFill>
                  <a:schemeClr val="tx1"/>
                </a:solidFill>
                <a:latin typeface="+mn-lt"/>
                <a:ea typeface="+mn-ea"/>
                <a:cs typeface="+mn-cs"/>
              </a:defRPr>
            </a:lvl7pPr>
            <a:lvl8pPr marL="0" indent="0" algn="r" defTabSz="914400" rtl="0" eaLnBrk="1" latinLnBrk="0" hangingPunct="1">
              <a:lnSpc>
                <a:spcPct val="100000"/>
              </a:lnSpc>
              <a:spcBef>
                <a:spcPts val="0"/>
              </a:spcBef>
              <a:defRPr sz="1200" b="1" kern="1200">
                <a:solidFill>
                  <a:schemeClr val="tx1"/>
                </a:solidFill>
                <a:latin typeface="+mn-lt"/>
                <a:ea typeface="+mn-ea"/>
                <a:cs typeface="+mn-cs"/>
              </a:defRPr>
            </a:lvl8pPr>
            <a:lvl9pPr marL="0" indent="0" algn="r" defTabSz="914400" rtl="0" eaLnBrk="1" latinLnBrk="0" hangingPunct="1">
              <a:lnSpc>
                <a:spcPct val="100000"/>
              </a:lnSpc>
              <a:spcBef>
                <a:spcPts val="0"/>
              </a:spcBef>
              <a:defRPr sz="1200" b="1" kern="1200">
                <a:solidFill>
                  <a:schemeClr val="tx1"/>
                </a:solidFill>
                <a:latin typeface="+mn-lt"/>
                <a:ea typeface="+mn-ea"/>
                <a:cs typeface="+mn-cs"/>
              </a:defRPr>
            </a:lvl9pPr>
          </a:lstStyle>
          <a:p>
            <a:pPr algn="l">
              <a:defRPr/>
            </a:pPr>
            <a:endParaRPr lang="de-DE" sz="2400" i="1"/>
          </a:p>
          <a:p>
            <a:pPr marL="342900" indent="-342900" algn="l">
              <a:buFont typeface="Arial"/>
              <a:buChar char="•"/>
              <a:defRPr/>
            </a:pPr>
            <a:endParaRPr lang="de-DE" sz="2400" b="0"/>
          </a:p>
          <a:p>
            <a:pPr marL="342900" indent="-342900" algn="l">
              <a:buFont typeface="Arial"/>
              <a:buChar char="•"/>
              <a:defRPr/>
            </a:pPr>
            <a:endParaRPr lang="de-DE" sz="2400" b="0"/>
          </a:p>
          <a:p>
            <a:pPr marL="457200" indent="-457200" algn="l">
              <a:buFont typeface="+mj-lt"/>
              <a:buAutoNum type="arabicPeriod"/>
              <a:defRPr/>
            </a:pPr>
            <a:r>
              <a:rPr lang="de-DE" sz="2400" b="0">
                <a:solidFill>
                  <a:schemeClr val="accent6"/>
                </a:solidFill>
              </a:rPr>
              <a:t>New cells are created using the "+" symbol at the top of the bar</a:t>
            </a:r>
            <a:endParaRPr lang="de-DE"/>
          </a:p>
          <a:p>
            <a:pPr marL="457200" indent="-457200" algn="l">
              <a:buFont typeface="+mj-lt"/>
              <a:buAutoNum type="arabicPeriod"/>
              <a:defRPr/>
            </a:pPr>
            <a:r>
              <a:rPr lang="de-DE" sz="2400" b="0">
                <a:solidFill>
                  <a:schemeClr val="accent4"/>
                </a:solidFill>
              </a:rPr>
              <a:t>The drop-down menu can be used to change the cell type from code to markdown cell and vice versa (the output of a cell appears automatically directly below the cell after it has been executed)</a:t>
            </a:r>
            <a:endParaRPr lang="de-DE"/>
          </a:p>
          <a:p>
            <a:pPr marL="457200" indent="-457200" algn="l">
              <a:buFont typeface="+mj-lt"/>
              <a:buAutoNum type="arabicPeriod"/>
              <a:defRPr/>
            </a:pPr>
            <a:r>
              <a:rPr lang="de-DE" sz="2400" b="0">
                <a:solidFill>
                  <a:schemeClr val="accent3"/>
                </a:solidFill>
              </a:rPr>
              <a:t>To delete all output and restart the Jupyter notebook, click on "Kernel" =&gt; "Restart &amp; Clear Output" in the menu</a:t>
            </a:r>
            <a:endParaRPr lang="de-DE" b="0">
              <a:solidFill>
                <a:schemeClr val="accent3"/>
              </a:solidFill>
            </a:endParaRPr>
          </a:p>
          <a:p>
            <a:pPr marL="342900" indent="-342900" algn="l">
              <a:buFont typeface="Arial"/>
              <a:buChar char="•"/>
              <a:defRPr/>
            </a:pPr>
            <a:endParaRPr lang="de-DE"/>
          </a:p>
        </p:txBody>
      </p:sp>
    </p:spTree>
    <p:extLst>
      <p:ext uri="{BB962C8B-B14F-4D97-AF65-F5344CB8AC3E}">
        <p14:creationId xmlns:p14="http://schemas.microsoft.com/office/powerpoint/2010/main" val="284699758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p14="http://schemas.microsoft.com/office/powerpoint/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11</a:t>
            </a:fld>
            <a:endParaRPr lang="de-DE"/>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Example</a:t>
            </a:r>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1873851" y="1685789"/>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29" name="Fußzeilenplatzhalter 2">
            <a:extLst>
              <a:ext uri="{FF2B5EF4-FFF2-40B4-BE49-F238E27FC236}">
                <a16:creationId xmlns:a16="http://schemas.microsoft.com/office/drawing/2014/main" id="{D80ECFBB-D41A-63F1-571E-82A55F06B719}"/>
              </a:ext>
            </a:extLst>
          </p:cNvPr>
          <p:cNvSpPr>
            <a:spLocks noGrp="1"/>
          </p:cNvSpPr>
          <p:nvPr>
            <p:ph type="ftr" sz="quarter" idx="11"/>
          </p:nvPr>
        </p:nvSpPr>
        <p:spPr>
          <a:xfrm>
            <a:off x="421200" y="6414770"/>
            <a:ext cx="25400" cy="185738"/>
          </a:xfrm>
        </p:spPr>
        <p:txBody>
          <a:bodyPr/>
          <a:lstStyle/>
          <a:p>
            <a:r>
              <a:rPr lang="de-DE"/>
              <a:t>Input: Computational Essays</a:t>
            </a:r>
          </a:p>
        </p:txBody>
      </p:sp>
      <p:sp>
        <p:nvSpPr>
          <p:cNvPr id="4" name="Textfeld 3">
            <a:extLst>
              <a:ext uri="{FF2B5EF4-FFF2-40B4-BE49-F238E27FC236}">
                <a16:creationId xmlns:a16="http://schemas.microsoft.com/office/drawing/2014/main" id="{6B6BBF65-2540-0D98-7544-66A8BDF004CD}"/>
              </a:ext>
            </a:extLst>
          </p:cNvPr>
          <p:cNvSpPr txBox="1"/>
          <p:nvPr/>
        </p:nvSpPr>
        <p:spPr>
          <a:xfrm>
            <a:off x="406368" y="1666970"/>
            <a:ext cx="10935192" cy="1477328"/>
          </a:xfrm>
          <a:prstGeom prst="rect">
            <a:avLst/>
          </a:prstGeom>
          <a:noFill/>
        </p:spPr>
        <p:txBody>
          <a:bodyPr wrap="square" rtlCol="0">
            <a:spAutoFit/>
          </a:bodyPr>
          <a:lstStyle/>
          <a:p>
            <a:r>
              <a:rPr lang="de-DE"/>
              <a:t>The Jupyter Notebook </a:t>
            </a:r>
            <a:r>
              <a:rPr lang="de-DE" i="1"/>
              <a:t>WorkedExample_CO2.ipynb </a:t>
            </a:r>
            <a:r>
              <a:rPr lang="de-DE"/>
              <a:t>is located in the subfolder </a:t>
            </a:r>
            <a:r>
              <a:rPr lang="de-DE" i="1"/>
              <a:t>Worked Examples =&gt; Worked_Example_CO2-Messstation</a:t>
            </a:r>
            <a:r>
              <a:rPr lang="de-DE"/>
              <a:t>. </a:t>
            </a:r>
          </a:p>
          <a:p>
            <a:endParaRPr lang="de-DE"/>
          </a:p>
          <a:p>
            <a:r>
              <a:rPr lang="de-DE"/>
              <a:t>This notebook is a computational essay on an analysis of the CO2 content in the classroom, which is structured </a:t>
            </a:r>
            <a:r>
              <a:rPr lang="de-DE" b="1"/>
              <a:t>according to the PPDAC cycle. </a:t>
            </a:r>
          </a:p>
        </p:txBody>
      </p:sp>
      <p:pic>
        <p:nvPicPr>
          <p:cNvPr id="8" name="Grafik 7" descr="Ein Bild, das Text, Screenshot, Schrift, Brief enthält.&#10;&#10;Automatisch generierte Beschreibung">
            <a:extLst>
              <a:ext uri="{FF2B5EF4-FFF2-40B4-BE49-F238E27FC236}">
                <a16:creationId xmlns:a16="http://schemas.microsoft.com/office/drawing/2014/main" id="{D045EC18-C466-93CC-EBD6-51D6B91124C7}"/>
              </a:ext>
            </a:extLst>
          </p:cNvPr>
          <p:cNvPicPr>
            <a:picLocks noChangeAspect="1"/>
          </p:cNvPicPr>
          <p:nvPr/>
        </p:nvPicPr>
        <p:blipFill>
          <a:blip r:embed="rId3"/>
          <a:stretch>
            <a:fillRect/>
          </a:stretch>
        </p:blipFill>
        <p:spPr>
          <a:xfrm>
            <a:off x="3006935" y="3073303"/>
            <a:ext cx="5734058" cy="3412463"/>
          </a:xfrm>
          <a:prstGeom prst="rect">
            <a:avLst/>
          </a:prstGeom>
        </p:spPr>
      </p:pic>
    </p:spTree>
    <p:extLst>
      <p:ext uri="{BB962C8B-B14F-4D97-AF65-F5344CB8AC3E}">
        <p14:creationId xmlns:p14="http://schemas.microsoft.com/office/powerpoint/2010/main" val="386206818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p14="http://schemas.microsoft.com/office/powerpoint/2010/main" xmlns:a16="http://schemas.microsoft.com/office/drawing/2014/main"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6B6BBF65-2540-0D98-7544-66A8BDF004CD}"/>
              </a:ext>
            </a:extLst>
          </p:cNvPr>
          <p:cNvSpPr txBox="1"/>
          <p:nvPr/>
        </p:nvSpPr>
        <p:spPr>
          <a:xfrm>
            <a:off x="406368" y="2101926"/>
            <a:ext cx="10935192" cy="3139321"/>
          </a:xfrm>
          <a:prstGeom prst="rect">
            <a:avLst/>
          </a:prstGeom>
          <a:noFill/>
        </p:spPr>
        <p:txBody>
          <a:bodyPr wrap="square" rtlCol="0">
            <a:spAutoFit/>
          </a:bodyPr>
          <a:lstStyle/>
          <a:p>
            <a:r>
              <a:rPr lang="de-DE"/>
              <a:t>Problem description</a:t>
            </a:r>
          </a:p>
          <a:p>
            <a:pPr marL="285750" indent="-285750">
              <a:buFont typeface="Arial" panose="020B0604020202020204" pitchFamily="34" charset="0"/>
              <a:buChar char="•"/>
            </a:pPr>
            <a:r>
              <a:rPr lang="de-DE"/>
              <a:t>Which problem should be considered/solved? What are the framework conditions?</a:t>
            </a:r>
          </a:p>
          <a:p>
            <a:r>
              <a:rPr lang="de-DE"/>
              <a:t>Plan description</a:t>
            </a:r>
          </a:p>
          <a:p>
            <a:pPr marL="285750" indent="-285750">
              <a:buFont typeface="Arial" panose="020B0604020202020204" pitchFamily="34" charset="0"/>
              <a:buChar char="•"/>
            </a:pPr>
            <a:r>
              <a:rPr lang="de-DE"/>
              <a:t>How did we/do we want to proceed in answering the research question and collecting and analyzing the data?</a:t>
            </a:r>
          </a:p>
          <a:p>
            <a:r>
              <a:rPr lang="de-DE"/>
              <a:t>Description of the data</a:t>
            </a:r>
          </a:p>
          <a:p>
            <a:pPr marL="285750" indent="-285750">
              <a:buFont typeface="Arial" panose="020B0604020202020204" pitchFamily="34" charset="0"/>
              <a:buChar char="•"/>
            </a:pPr>
            <a:r>
              <a:rPr lang="de-DE"/>
              <a:t>What data was collected (location, time, environment of the data source, possible interfering factors...)</a:t>
            </a:r>
          </a:p>
          <a:p>
            <a:r>
              <a:rPr lang="de-DE"/>
              <a:t>Analysis of the data</a:t>
            </a:r>
          </a:p>
          <a:p>
            <a:pPr marL="285750" indent="-285750">
              <a:buFont typeface="Arial" panose="020B0604020202020204" pitchFamily="34" charset="0"/>
              <a:buChar char="•"/>
            </a:pPr>
            <a:r>
              <a:rPr lang="de-DE"/>
              <a:t>Presentation of the explorative, knowledge-centered programming and cognition process</a:t>
            </a:r>
          </a:p>
          <a:p>
            <a:r>
              <a:rPr lang="de-DE"/>
              <a:t>Conclusion</a:t>
            </a:r>
          </a:p>
          <a:p>
            <a:pPr marL="285750" indent="-285750">
              <a:buFont typeface="Arial" panose="020B0604020202020204" pitchFamily="34" charset="0"/>
              <a:buChar char="•"/>
            </a:pPr>
            <a:r>
              <a:rPr lang="de-DE"/>
              <a:t>Summary of the most important ideas and findings</a:t>
            </a:r>
          </a:p>
        </p:txBody>
      </p:sp>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12</a:t>
            </a:fld>
            <a:endParaRPr lang="de-DE"/>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Proposal for the structure of a computational essay - corresponding to the PPDAC cycle</a:t>
            </a:r>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1873851" y="1685789"/>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29" name="Fußzeilenplatzhalter 2">
            <a:extLst>
              <a:ext uri="{FF2B5EF4-FFF2-40B4-BE49-F238E27FC236}">
                <a16:creationId xmlns:a16="http://schemas.microsoft.com/office/drawing/2014/main" id="{D80ECFBB-D41A-63F1-571E-82A55F06B719}"/>
              </a:ext>
            </a:extLst>
          </p:cNvPr>
          <p:cNvSpPr>
            <a:spLocks noGrp="1"/>
          </p:cNvSpPr>
          <p:nvPr>
            <p:ph type="ftr" sz="quarter" idx="11"/>
          </p:nvPr>
        </p:nvSpPr>
        <p:spPr>
          <a:xfrm>
            <a:off x="421200" y="6414770"/>
            <a:ext cx="25400" cy="185738"/>
          </a:xfrm>
        </p:spPr>
        <p:txBody>
          <a:bodyPr/>
          <a:lstStyle/>
          <a:p>
            <a:r>
              <a:rPr lang="de-DE"/>
              <a:t>Input: Computational Essays</a:t>
            </a:r>
          </a:p>
        </p:txBody>
      </p:sp>
    </p:spTree>
    <p:extLst>
      <p:ext uri="{BB962C8B-B14F-4D97-AF65-F5344CB8AC3E}">
        <p14:creationId xmlns:p14="http://schemas.microsoft.com/office/powerpoint/2010/main" val="142205965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p14="http://schemas.microsoft.com/office/powerpoint/2010/main" xmlns:a16="http://schemas.microsoft.com/office/drawing/2014/main"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ACDD3F3C-F913-60B8-F823-0BB99F5732D3}"/>
              </a:ext>
            </a:extLst>
          </p:cNvPr>
          <p:cNvSpPr>
            <a:spLocks noGrp="1"/>
          </p:cNvSpPr>
          <p:nvPr>
            <p:ph type="sldNum" sz="quarter" idx="12"/>
          </p:nvPr>
        </p:nvSpPr>
        <p:spPr/>
        <p:txBody>
          <a:bodyPr/>
          <a:lstStyle/>
          <a:p>
            <a:fld id="{E6AA5693-5562-46BF-BAF4-16238AB6C896}" type="slidenum">
              <a:rPr lang="de-DE" smtClean="0"/>
              <a:t>13</a:t>
            </a:fld>
            <a:endParaRPr lang="de-DE"/>
          </a:p>
        </p:txBody>
      </p:sp>
      <p:sp>
        <p:nvSpPr>
          <p:cNvPr id="3" name="Fußzeilenplatzhalter 2">
            <a:extLst>
              <a:ext uri="{FF2B5EF4-FFF2-40B4-BE49-F238E27FC236}">
                <a16:creationId xmlns:a16="http://schemas.microsoft.com/office/drawing/2014/main" id="{68558C29-C29E-9432-2450-45D5155F7112}"/>
              </a:ext>
            </a:extLst>
          </p:cNvPr>
          <p:cNvSpPr>
            <a:spLocks noGrp="1"/>
          </p:cNvSpPr>
          <p:nvPr>
            <p:ph type="ftr" sz="quarter" idx="11"/>
          </p:nvPr>
        </p:nvSpPr>
        <p:spPr/>
        <p:txBody>
          <a:bodyPr/>
          <a:lstStyle/>
          <a:p>
            <a:r>
              <a:rPr lang="de-DE"/>
              <a:t>Input: Computational Essays</a:t>
            </a:r>
          </a:p>
        </p:txBody>
      </p:sp>
      <p:sp>
        <p:nvSpPr>
          <p:cNvPr id="4" name="Vertikaler Textplatzhalter 3">
            <a:extLst>
              <a:ext uri="{FF2B5EF4-FFF2-40B4-BE49-F238E27FC236}">
                <a16:creationId xmlns:a16="http://schemas.microsoft.com/office/drawing/2014/main" id="{A58A86B6-467A-F688-3C4C-4035BE20EFF4}"/>
              </a:ext>
            </a:extLst>
          </p:cNvPr>
          <p:cNvSpPr>
            <a:spLocks noGrp="1"/>
          </p:cNvSpPr>
          <p:nvPr>
            <p:ph type="body" orient="vert" idx="1"/>
          </p:nvPr>
        </p:nvSpPr>
        <p:spPr/>
        <p:txBody>
          <a:bodyPr/>
          <a:lstStyle/>
          <a:p>
            <a:pPr>
              <a:buFont typeface="Arial" panose="020B0604020202020204" pitchFamily="34" charset="0"/>
              <a:buChar char="•"/>
            </a:pPr>
            <a:r>
              <a:rPr lang="de-DE">
                <a:effectLst/>
              </a:rPr>
              <a:t>DiSessa, A. A. (2000). Changing minds: Computers, learning, and literacy. MIT Press.</a:t>
            </a:r>
          </a:p>
          <a:p>
            <a:pPr>
              <a:buFont typeface="Arial" panose="020B0604020202020204" pitchFamily="34" charset="0"/>
              <a:buChar char="•"/>
            </a:pPr>
            <a:r>
              <a:rPr lang="de-DE">
                <a:effectLst/>
              </a:rPr>
              <a:t>Hüsing, S., &amp; Podworny, S. (2022). Computational Essays as an Approach for Reproducible Data Analysis in lower Secondary School. Proceedings of the IASE 2021 Satellite Conference. IASE 2021 Satellite Conference: Statistics Education in the Era of Data Science. https://doi.org/10/gqv58h</a:t>
            </a:r>
          </a:p>
          <a:p>
            <a:pPr>
              <a:buFont typeface="Arial" panose="020B0604020202020204" pitchFamily="34" charset="0"/>
              <a:buChar char="•"/>
            </a:pPr>
            <a:r>
              <a:rPr lang="de-DE">
                <a:effectLst/>
              </a:rPr>
              <a:t>Odden, T. O. B., Silvia, D. W., &amp; Malthe-Sørenssen, A. (2022). Using computational essays to foster disciplinary epistemic agency in undergraduate science. Journal of Research in Science Teaching, tea.21821. https://doi.org/10.1002/tea.21821</a:t>
            </a:r>
          </a:p>
          <a:p>
            <a:pPr>
              <a:buFont typeface="Arial" panose="020B0604020202020204" pitchFamily="34" charset="0"/>
              <a:buChar char="•"/>
            </a:pPr>
            <a:r>
              <a:rPr lang="de-DE">
                <a:effectLst/>
              </a:rPr>
              <a:t>Sandve, G. K., Nekrutenko, A., Taylor, J., &amp; Hovig, E. (2013). Ten Simple Rules for Reproducible Computational Research. PLoS Computational Biology, 9(10), Article 10. https://doi.org/10/pjb</a:t>
            </a:r>
          </a:p>
          <a:p>
            <a:pPr>
              <a:buFont typeface="Arial" panose="020B0604020202020204" pitchFamily="34" charset="0"/>
              <a:buChar char="•"/>
            </a:pPr>
            <a:r>
              <a:rPr lang="de-DE">
                <a:effectLst/>
              </a:rPr>
              <a:t>Wild, C. J., &amp; Pfannkuch, M. (1999). Statistical Thinking in Empirical Enquiry. International Statistical Review, 67(3), 223-248. </a:t>
            </a:r>
            <a:r>
              <a:rPr lang="de-DE">
                <a:effectLst/>
                <a:hlinkClick r:id="rId3"/>
              </a:rPr>
              <a:t>https://doi.org/10/fdhtmj</a:t>
            </a:r>
            <a:endParaRPr lang="de-DE">
              <a:effectLst/>
            </a:endParaRPr>
          </a:p>
          <a:p>
            <a:pPr>
              <a:buFont typeface="Arial" panose="020B0604020202020204" pitchFamily="34" charset="0"/>
              <a:buChar char="•"/>
            </a:pPr>
            <a:r>
              <a:rPr lang="de-DE">
                <a:effectLst/>
              </a:rPr>
              <a:t>Wolfram, S. (2017, November 14). What Is a Computational Essay? Stephan Wolfram Writings. https://writings.stephenwolfram.com/2017/11/what-is-a-computational-essay/</a:t>
            </a:r>
          </a:p>
          <a:p>
            <a:pPr>
              <a:buFont typeface="Arial" panose="020B0604020202020204" pitchFamily="34" charset="0"/>
              <a:buChar char="•"/>
            </a:pPr>
            <a:endParaRPr lang="de-DE">
              <a:effectLst/>
            </a:endParaRPr>
          </a:p>
          <a:p>
            <a:endParaRPr lang="de-DE">
              <a:effectLst/>
            </a:endParaRPr>
          </a:p>
        </p:txBody>
      </p:sp>
    </p:spTree>
    <p:extLst>
      <p:ext uri="{BB962C8B-B14F-4D97-AF65-F5344CB8AC3E}">
        <p14:creationId xmlns:p14="http://schemas.microsoft.com/office/powerpoint/2010/main" val="389703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2</a:t>
            </a:fld>
            <a:endParaRPr lang="de-DE"/>
          </a:p>
        </p:txBody>
      </p:sp>
      <p:sp>
        <p:nvSpPr>
          <p:cNvPr id="3" name="Fußzeilenplatzhalter 2">
            <a:extLst>
              <a:ext uri="{FF2B5EF4-FFF2-40B4-BE49-F238E27FC236}">
                <a16:creationId xmlns:a16="http://schemas.microsoft.com/office/drawing/2014/main" id="{4AE2BA33-FF58-4DD9-BC95-06A6DC476AD9}"/>
              </a:ext>
            </a:extLst>
          </p:cNvPr>
          <p:cNvSpPr>
            <a:spLocks noGrp="1"/>
          </p:cNvSpPr>
          <p:nvPr>
            <p:ph type="ftr" sz="quarter" idx="11"/>
          </p:nvPr>
        </p:nvSpPr>
        <p:spPr/>
        <p:txBody>
          <a:bodyPr/>
          <a:lstStyle/>
          <a:p>
            <a:r>
              <a:rPr lang="de-DE"/>
              <a:t>Input: Computational Essays</a:t>
            </a:r>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Paradigmatic: The PPDAC cycle</a:t>
            </a:r>
            <a:endParaRPr lang="de-DE"/>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1873851" y="1685789"/>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4" name="Textfeld 32">
            <a:extLst>
              <a:ext uri="{FF2B5EF4-FFF2-40B4-BE49-F238E27FC236}">
                <a16:creationId xmlns:a16="http://schemas.microsoft.com/office/drawing/2014/main" id="{5824CE0B-59C1-34EC-88D3-EB2CFE7BE928}"/>
              </a:ext>
            </a:extLst>
          </p:cNvPr>
          <p:cNvSpPr>
            <a:spLocks/>
          </p:cNvSpPr>
          <p:nvPr/>
        </p:nvSpPr>
        <p:spPr bwMode="auto">
          <a:xfrm>
            <a:off x="5050367" y="3500335"/>
            <a:ext cx="2091267" cy="600164"/>
          </a:xfrm>
          <a:prstGeom prst="rect">
            <a:avLst/>
          </a:prstGeom>
          <a:noFill/>
        </p:spPr>
        <p:txBody>
          <a:bodyPr wrap="square" rtlCol="0">
            <a:spAutoFit/>
          </a:bodyPr>
          <a:lstStyle/>
          <a:p>
            <a:pPr algn="ctr">
              <a:defRPr/>
            </a:pPr>
            <a:r>
              <a:rPr lang="de-DE" sz="1100"/>
              <a:t>Implementation of a data exploration project</a:t>
            </a:r>
            <a:br>
              <a:rPr lang="de-DE" sz="1100"/>
            </a:br>
            <a:r>
              <a:rPr lang="de-DE" sz="1100"/>
              <a:t>(according to Wild &amp; Pfannkuch, 1999)</a:t>
            </a:r>
            <a:endParaRPr sz="1600"/>
          </a:p>
        </p:txBody>
      </p:sp>
      <p:grpSp>
        <p:nvGrpSpPr>
          <p:cNvPr id="46" name="Gruppieren 45">
            <a:extLst>
              <a:ext uri="{FF2B5EF4-FFF2-40B4-BE49-F238E27FC236}">
                <a16:creationId xmlns:a16="http://schemas.microsoft.com/office/drawing/2014/main" id="{32963ADD-F529-AFA9-9B90-AEE127421B69}"/>
              </a:ext>
            </a:extLst>
          </p:cNvPr>
          <p:cNvGrpSpPr/>
          <p:nvPr/>
        </p:nvGrpSpPr>
        <p:grpSpPr>
          <a:xfrm>
            <a:off x="2074259" y="2222968"/>
            <a:ext cx="8043482" cy="3845436"/>
            <a:chOff x="1827147" y="2475045"/>
            <a:chExt cx="8043482" cy="3845436"/>
          </a:xfrm>
        </p:grpSpPr>
        <p:sp>
          <p:nvSpPr>
            <p:cNvPr id="19" name="Textfeld 35">
              <a:extLst>
                <a:ext uri="{FF2B5EF4-FFF2-40B4-BE49-F238E27FC236}">
                  <a16:creationId xmlns:a16="http://schemas.microsoft.com/office/drawing/2014/main" id="{D2433929-FE2D-D898-8F8B-1BC46390D0B6}"/>
                </a:ext>
              </a:extLst>
            </p:cNvPr>
            <p:cNvSpPr>
              <a:spLocks/>
            </p:cNvSpPr>
            <p:nvPr/>
          </p:nvSpPr>
          <p:spPr bwMode="auto">
            <a:xfrm>
              <a:off x="1827147" y="4646630"/>
              <a:ext cx="2440369" cy="1615827"/>
            </a:xfrm>
            <a:prstGeom prst="rect">
              <a:avLst/>
            </a:prstGeom>
            <a:solidFill>
              <a:schemeClr val="accent6">
                <a:lumMod val="75000"/>
              </a:schemeClr>
            </a:solidFill>
            <a:ln>
              <a:solidFill>
                <a:schemeClr val="accent6">
                  <a:lumMod val="75000"/>
                </a:schemeClr>
              </a:solidFill>
            </a:ln>
          </p:spPr>
          <p:txBody>
            <a:bodyPr wrap="square" rtlCol="0" anchor="ctr">
              <a:spAutoFit/>
            </a:bodyPr>
            <a:lstStyle/>
            <a:p>
              <a:pPr>
                <a:defRPr/>
              </a:pPr>
              <a:r>
                <a:rPr lang="de-DE" sz="1100">
                  <a:solidFill>
                    <a:schemeClr val="bg1"/>
                  </a:solidFill>
                </a:rPr>
                <a:t>Data analysis with Jupyter Notebooks, therein:</a:t>
              </a:r>
              <a:endParaRPr lang="de-DE" sz="1600"/>
            </a:p>
            <a:p>
              <a:pPr>
                <a:defRPr/>
              </a:pPr>
              <a:r>
                <a:rPr lang="de-DE" sz="1100">
                  <a:solidFill>
                    <a:schemeClr val="bg1"/>
                  </a:solidFill>
                </a:rPr>
                <a:t>Application of data operations/data transformations:</a:t>
              </a:r>
              <a:endParaRPr sz="1600"/>
            </a:p>
            <a:p>
              <a:pPr marL="171450" indent="-171450">
                <a:buFont typeface="Arial" panose="020B0604020202020204" pitchFamily="34" charset="0"/>
                <a:buChar char="•"/>
                <a:defRPr/>
              </a:pPr>
              <a:r>
                <a:rPr lang="de-DE" sz="1100">
                  <a:solidFill>
                    <a:schemeClr val="bg1"/>
                  </a:solidFill>
                </a:rPr>
                <a:t>Visualize</a:t>
              </a:r>
            </a:p>
            <a:p>
              <a:pPr marL="171450" indent="-171450">
                <a:buFont typeface="Arial" panose="020B0604020202020204" pitchFamily="34" charset="0"/>
                <a:buChar char="•"/>
                <a:defRPr/>
              </a:pPr>
              <a:r>
                <a:rPr lang="de-DE" sz="1100">
                  <a:solidFill>
                    <a:schemeClr val="bg1"/>
                  </a:solidFill>
                </a:rPr>
                <a:t>Filter</a:t>
              </a:r>
            </a:p>
            <a:p>
              <a:pPr marL="171450" indent="-171450">
                <a:buFont typeface="Arial" panose="020B0604020202020204" pitchFamily="34" charset="0"/>
                <a:buChar char="•"/>
                <a:defRPr/>
              </a:pPr>
              <a:r>
                <a:rPr lang="de-DE" sz="1100">
                  <a:solidFill>
                    <a:schemeClr val="bg1"/>
                  </a:solidFill>
                </a:rPr>
                <a:t>Grouping</a:t>
              </a:r>
            </a:p>
            <a:p>
              <a:pPr marL="171450" indent="-171450">
                <a:buFont typeface="Arial" panose="020B0604020202020204" pitchFamily="34" charset="0"/>
                <a:buChar char="•"/>
                <a:defRPr/>
              </a:pPr>
              <a:r>
                <a:rPr lang="de-DE" sz="1100">
                  <a:solidFill>
                    <a:schemeClr val="bg1"/>
                  </a:solidFill>
                </a:rPr>
                <a:t>Calculating statistical parameters</a:t>
              </a:r>
            </a:p>
          </p:txBody>
        </p:sp>
        <p:sp>
          <p:nvSpPr>
            <p:cNvPr id="21" name="Textfeld 37">
              <a:extLst>
                <a:ext uri="{FF2B5EF4-FFF2-40B4-BE49-F238E27FC236}">
                  <a16:creationId xmlns:a16="http://schemas.microsoft.com/office/drawing/2014/main" id="{28C6427B-2676-EB67-B10F-DDFF99508EC4}"/>
                </a:ext>
              </a:extLst>
            </p:cNvPr>
            <p:cNvSpPr>
              <a:spLocks/>
            </p:cNvSpPr>
            <p:nvPr/>
          </p:nvSpPr>
          <p:spPr bwMode="auto">
            <a:xfrm>
              <a:off x="1966897" y="2475045"/>
              <a:ext cx="2650808" cy="430887"/>
            </a:xfrm>
            <a:prstGeom prst="rect">
              <a:avLst/>
            </a:prstGeom>
            <a:solidFill>
              <a:schemeClr val="accent6">
                <a:lumMod val="75000"/>
              </a:schemeClr>
            </a:solidFill>
            <a:ln>
              <a:solidFill>
                <a:schemeClr val="accent6">
                  <a:lumMod val="75000"/>
                </a:schemeClr>
              </a:solidFill>
            </a:ln>
          </p:spPr>
          <p:txBody>
            <a:bodyPr wrap="square" rtlCol="0" anchor="ctr">
              <a:spAutoFit/>
            </a:bodyPr>
            <a:lstStyle/>
            <a:p>
              <a:pPr algn="ctr">
                <a:defRPr/>
              </a:pPr>
              <a:r>
                <a:rPr lang="de-DE" sz="1100">
                  <a:solidFill>
                    <a:schemeClr val="bg1"/>
                  </a:solidFill>
                </a:rPr>
                <a:t>Finalization of data presentations</a:t>
              </a:r>
              <a:endParaRPr sz="1100"/>
            </a:p>
            <a:p>
              <a:pPr algn="ctr">
                <a:defRPr/>
              </a:pPr>
              <a:r>
                <a:rPr lang="de-DE" sz="1100">
                  <a:solidFill>
                    <a:schemeClr val="bg1"/>
                  </a:solidFill>
                </a:rPr>
                <a:t>What are good data presentations?</a:t>
              </a:r>
              <a:endParaRPr sz="1100"/>
            </a:p>
          </p:txBody>
        </p:sp>
        <p:sp>
          <p:nvSpPr>
            <p:cNvPr id="23" name="Textfeld 39">
              <a:extLst>
                <a:ext uri="{FF2B5EF4-FFF2-40B4-BE49-F238E27FC236}">
                  <a16:creationId xmlns:a16="http://schemas.microsoft.com/office/drawing/2014/main" id="{48EC6736-5D6E-17F2-7074-A75B0BA062FC}"/>
                </a:ext>
              </a:extLst>
            </p:cNvPr>
            <p:cNvSpPr>
              <a:spLocks/>
            </p:cNvSpPr>
            <p:nvPr/>
          </p:nvSpPr>
          <p:spPr bwMode="auto">
            <a:xfrm>
              <a:off x="7243642" y="2535288"/>
              <a:ext cx="2440369" cy="600164"/>
            </a:xfrm>
            <a:prstGeom prst="rect">
              <a:avLst/>
            </a:prstGeom>
            <a:solidFill>
              <a:schemeClr val="accent6">
                <a:lumMod val="75000"/>
              </a:schemeClr>
            </a:solidFill>
            <a:ln>
              <a:solidFill>
                <a:schemeClr val="accent6">
                  <a:lumMod val="75000"/>
                </a:schemeClr>
              </a:solidFill>
            </a:ln>
          </p:spPr>
          <p:txBody>
            <a:bodyPr wrap="square" rtlCol="0" anchor="ctr">
              <a:spAutoFit/>
            </a:bodyPr>
            <a:lstStyle/>
            <a:p>
              <a:pPr algn="ctr">
                <a:defRPr/>
              </a:pPr>
              <a:r>
                <a:rPr lang="de-DE" sz="1100">
                  <a:solidFill>
                    <a:schemeClr val="bg1"/>
                  </a:solidFill>
                </a:rPr>
                <a:t>Generating statistical questions</a:t>
              </a:r>
              <a:endParaRPr sz="1600"/>
            </a:p>
            <a:p>
              <a:pPr algn="ctr">
                <a:defRPr/>
              </a:pPr>
              <a:r>
                <a:rPr lang="de-DE" sz="1100">
                  <a:solidFill>
                    <a:schemeClr val="bg1"/>
                  </a:solidFill>
                </a:rPr>
                <a:t>What are good stat. questions?</a:t>
              </a:r>
              <a:endParaRPr sz="1600"/>
            </a:p>
          </p:txBody>
        </p:sp>
        <p:sp>
          <p:nvSpPr>
            <p:cNvPr id="25" name="Textfeld 33">
              <a:extLst>
                <a:ext uri="{FF2B5EF4-FFF2-40B4-BE49-F238E27FC236}">
                  <a16:creationId xmlns:a16="http://schemas.microsoft.com/office/drawing/2014/main" id="{A6D517FB-071E-D5C4-F046-B1A272D98732}"/>
                </a:ext>
              </a:extLst>
            </p:cNvPr>
            <p:cNvSpPr>
              <a:spLocks/>
            </p:cNvSpPr>
            <p:nvPr/>
          </p:nvSpPr>
          <p:spPr bwMode="auto">
            <a:xfrm>
              <a:off x="7822754" y="4873931"/>
              <a:ext cx="2047875" cy="1446550"/>
            </a:xfrm>
            <a:prstGeom prst="rect">
              <a:avLst/>
            </a:prstGeom>
            <a:solidFill>
              <a:schemeClr val="accent6">
                <a:lumMod val="75000"/>
              </a:schemeClr>
            </a:solidFill>
            <a:ln>
              <a:solidFill>
                <a:schemeClr val="accent6">
                  <a:lumMod val="75000"/>
                </a:schemeClr>
              </a:solidFill>
            </a:ln>
          </p:spPr>
          <p:txBody>
            <a:bodyPr wrap="square" rtlCol="0" anchor="ctr">
              <a:spAutoFit/>
            </a:bodyPr>
            <a:lstStyle/>
            <a:p>
              <a:pPr>
                <a:defRPr/>
              </a:pPr>
              <a:r>
                <a:rPr lang="de-DE" sz="1100">
                  <a:solidFill>
                    <a:schemeClr val="bg1"/>
                  </a:solidFill>
                </a:rPr>
                <a:t>Planning the data collection</a:t>
              </a:r>
            </a:p>
            <a:p>
              <a:pPr marL="171450" indent="-171450">
                <a:buFont typeface="Wingdings" pitchFamily="2" charset="2"/>
                <a:buChar char="Ø"/>
                <a:defRPr/>
              </a:pPr>
              <a:r>
                <a:rPr lang="de-DE" sz="1100">
                  <a:solidFill>
                    <a:schemeClr val="bg1"/>
                  </a:solidFill>
                </a:rPr>
                <a:t>Which data is relevant/ informative with regard to the research question?</a:t>
              </a:r>
            </a:p>
            <a:p>
              <a:pPr marL="171450" indent="-171450">
                <a:buFont typeface="Wingdings" pitchFamily="2" charset="2"/>
                <a:buChar char="Ø"/>
                <a:defRPr/>
              </a:pPr>
              <a:r>
                <a:rPr lang="de-DE" sz="1100">
                  <a:solidFill>
                    <a:schemeClr val="bg1"/>
                  </a:solidFill>
                </a:rPr>
                <a:t>How do you get the data? (own measurement, internet search,...)</a:t>
              </a:r>
            </a:p>
          </p:txBody>
        </p:sp>
        <p:sp>
          <p:nvSpPr>
            <p:cNvPr id="28" name="Textfeld 33">
              <a:extLst>
                <a:ext uri="{FF2B5EF4-FFF2-40B4-BE49-F238E27FC236}">
                  <a16:creationId xmlns:a16="http://schemas.microsoft.com/office/drawing/2014/main" id="{6CEF9DB1-C021-1D46-3BBC-48D5E1510B42}"/>
                </a:ext>
              </a:extLst>
            </p:cNvPr>
            <p:cNvSpPr>
              <a:spLocks/>
            </p:cNvSpPr>
            <p:nvPr/>
          </p:nvSpPr>
          <p:spPr bwMode="auto">
            <a:xfrm>
              <a:off x="4869076" y="5497222"/>
              <a:ext cx="2047875" cy="769441"/>
            </a:xfrm>
            <a:prstGeom prst="rect">
              <a:avLst/>
            </a:prstGeom>
            <a:solidFill>
              <a:schemeClr val="accent6">
                <a:lumMod val="75000"/>
              </a:schemeClr>
            </a:solidFill>
            <a:ln>
              <a:solidFill>
                <a:schemeClr val="accent6">
                  <a:lumMod val="75000"/>
                </a:schemeClr>
              </a:solidFill>
            </a:ln>
          </p:spPr>
          <p:txBody>
            <a:bodyPr wrap="square" rtlCol="0" anchor="ctr">
              <a:spAutoFit/>
            </a:bodyPr>
            <a:lstStyle/>
            <a:p>
              <a:pPr algn="ctr">
                <a:defRPr/>
              </a:pPr>
              <a:r>
                <a:rPr lang="de-DE" sz="1100">
                  <a:solidFill>
                    <a:schemeClr val="bg1"/>
                  </a:solidFill>
                </a:rPr>
                <a:t>Collection of data</a:t>
              </a:r>
              <a:br>
                <a:rPr lang="de-DE" sz="1100">
                  <a:solidFill>
                    <a:schemeClr val="bg1"/>
                  </a:solidFill>
                </a:rPr>
              </a:br>
              <a:r>
                <a:rPr lang="de-DE" sz="1100">
                  <a:solidFill>
                    <a:schemeClr val="bg1"/>
                  </a:solidFill>
                </a:rPr>
                <a:t>(e.g. through own data collection or internet research)</a:t>
              </a:r>
            </a:p>
          </p:txBody>
        </p:sp>
        <p:grpSp>
          <p:nvGrpSpPr>
            <p:cNvPr id="45" name="Gruppieren 44">
              <a:extLst>
                <a:ext uri="{FF2B5EF4-FFF2-40B4-BE49-F238E27FC236}">
                  <a16:creationId xmlns:a16="http://schemas.microsoft.com/office/drawing/2014/main" id="{4DAD8BEA-B0C2-79C8-E351-AB21F621E895}"/>
                </a:ext>
              </a:extLst>
            </p:cNvPr>
            <p:cNvGrpSpPr/>
            <p:nvPr/>
          </p:nvGrpSpPr>
          <p:grpSpPr>
            <a:xfrm>
              <a:off x="3398686" y="2545696"/>
              <a:ext cx="4800661" cy="2990594"/>
              <a:chOff x="3398686" y="2545696"/>
              <a:chExt cx="4800661" cy="2990594"/>
            </a:xfrm>
          </p:grpSpPr>
          <p:sp>
            <p:nvSpPr>
              <p:cNvPr id="29" name="Abgerundetes Rechteck 28">
                <a:extLst>
                  <a:ext uri="{FF2B5EF4-FFF2-40B4-BE49-F238E27FC236}">
                    <a16:creationId xmlns:a16="http://schemas.microsoft.com/office/drawing/2014/main" id="{30254705-F03F-880F-C785-45DE72B4BC6B}"/>
                  </a:ext>
                </a:extLst>
              </p:cNvPr>
              <p:cNvSpPr/>
              <p:nvPr/>
            </p:nvSpPr>
            <p:spPr>
              <a:xfrm>
                <a:off x="4432027" y="2785640"/>
                <a:ext cx="1449789" cy="600165"/>
              </a:xfrm>
              <a:prstGeom prst="round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400"/>
                  <a:t>(C) Conclusion</a:t>
                </a:r>
              </a:p>
            </p:txBody>
          </p:sp>
          <p:sp>
            <p:nvSpPr>
              <p:cNvPr id="30" name="Abgerundetes Rechteck 29">
                <a:extLst>
                  <a:ext uri="{FF2B5EF4-FFF2-40B4-BE49-F238E27FC236}">
                    <a16:creationId xmlns:a16="http://schemas.microsoft.com/office/drawing/2014/main" id="{6634B6FC-49D1-19F6-BEE4-141CC44387E5}"/>
                  </a:ext>
                </a:extLst>
              </p:cNvPr>
              <p:cNvSpPr/>
              <p:nvPr/>
            </p:nvSpPr>
            <p:spPr>
              <a:xfrm>
                <a:off x="6749558" y="3088378"/>
                <a:ext cx="1449789" cy="600165"/>
              </a:xfrm>
              <a:prstGeom prst="round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400"/>
                  <a:t>Problem</a:t>
                </a:r>
              </a:p>
            </p:txBody>
          </p:sp>
          <p:sp>
            <p:nvSpPr>
              <p:cNvPr id="31" name="Abgerundetes Rechteck 30">
                <a:extLst>
                  <a:ext uri="{FF2B5EF4-FFF2-40B4-BE49-F238E27FC236}">
                    <a16:creationId xmlns:a16="http://schemas.microsoft.com/office/drawing/2014/main" id="{31581CF6-0324-047F-B975-88BC59B9DE3F}"/>
                  </a:ext>
                </a:extLst>
              </p:cNvPr>
              <p:cNvSpPr/>
              <p:nvPr/>
            </p:nvSpPr>
            <p:spPr>
              <a:xfrm>
                <a:off x="6607217" y="4340941"/>
                <a:ext cx="1449789" cy="600165"/>
              </a:xfrm>
              <a:prstGeom prst="round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400"/>
                  <a:t>Plan</a:t>
                </a:r>
              </a:p>
            </p:txBody>
          </p:sp>
          <p:sp>
            <p:nvSpPr>
              <p:cNvPr id="32" name="Abgerundetes Rechteck 31">
                <a:extLst>
                  <a:ext uri="{FF2B5EF4-FFF2-40B4-BE49-F238E27FC236}">
                    <a16:creationId xmlns:a16="http://schemas.microsoft.com/office/drawing/2014/main" id="{7FD71C3A-0D0C-E0B8-1AA2-710297D154C7}"/>
                  </a:ext>
                </a:extLst>
              </p:cNvPr>
              <p:cNvSpPr/>
              <p:nvPr/>
            </p:nvSpPr>
            <p:spPr>
              <a:xfrm>
                <a:off x="5168118" y="4936125"/>
                <a:ext cx="1449789" cy="600165"/>
              </a:xfrm>
              <a:prstGeom prst="round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400"/>
                  <a:t>Data</a:t>
                </a:r>
              </a:p>
            </p:txBody>
          </p:sp>
          <p:sp>
            <p:nvSpPr>
              <p:cNvPr id="33" name="Abgerundetes Rechteck 32">
                <a:extLst>
                  <a:ext uri="{FF2B5EF4-FFF2-40B4-BE49-F238E27FC236}">
                    <a16:creationId xmlns:a16="http://schemas.microsoft.com/office/drawing/2014/main" id="{38954E29-66E9-7F05-A590-AE503B38926E}"/>
                  </a:ext>
                </a:extLst>
              </p:cNvPr>
              <p:cNvSpPr/>
              <p:nvPr/>
            </p:nvSpPr>
            <p:spPr>
              <a:xfrm>
                <a:off x="3398686" y="4133529"/>
                <a:ext cx="1449789" cy="600165"/>
              </a:xfrm>
              <a:prstGeom prst="round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400"/>
                  <a:t>Analysis</a:t>
                </a:r>
              </a:p>
            </p:txBody>
          </p:sp>
          <p:pic>
            <p:nvPicPr>
              <p:cNvPr id="40" name="Grafik 39" descr="Pfeil mit einer Linie: Kurve gegen den Uhrzeigersinn Silhouette">
                <a:extLst>
                  <a:ext uri="{FF2B5EF4-FFF2-40B4-BE49-F238E27FC236}">
                    <a16:creationId xmlns:a16="http://schemas.microsoft.com/office/drawing/2014/main" id="{28AF8A77-B117-9412-A851-E3C484B14A6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847423" flipH="1">
                <a:off x="6103205" y="2503765"/>
                <a:ext cx="568461" cy="652324"/>
              </a:xfrm>
              <a:prstGeom prst="rect">
                <a:avLst/>
              </a:prstGeom>
            </p:spPr>
          </p:pic>
          <p:pic>
            <p:nvPicPr>
              <p:cNvPr id="41" name="Grafik 40" descr="Pfeil mit einer Linie: Kurve gegen den Uhrzeigersinn Silhouette">
                <a:extLst>
                  <a:ext uri="{FF2B5EF4-FFF2-40B4-BE49-F238E27FC236}">
                    <a16:creationId xmlns:a16="http://schemas.microsoft.com/office/drawing/2014/main" id="{D47E3099-D5EE-626F-6C2D-564C94FE7DFF}"/>
                  </a:ext>
                </a:extLst>
              </p:cNvPr>
              <p:cNvPicPr>
                <a:picLocks/>
              </p:cNvPicPr>
              <p:nvPr/>
            </p:nvPicPr>
            <p:blipFill>
              <a:blip r:embed="rId3">
                <a:extLst>
                  <a:ext uri="{96DAC541-7B7A-43D3-8B79-37D633B846F1}">
                    <asvg:svgBlip xmlns:asvg="http://schemas.microsoft.com/office/drawing/2016/SVG/main" r:embed="rId4"/>
                  </a:ext>
                </a:extLst>
              </a:blip>
              <a:stretch>
                <a:fillRect/>
              </a:stretch>
            </p:blipFill>
            <p:spPr>
              <a:xfrm rot="9571593" flipH="1">
                <a:off x="7004653" y="3708742"/>
                <a:ext cx="612000" cy="612000"/>
              </a:xfrm>
              <a:prstGeom prst="rect">
                <a:avLst/>
              </a:prstGeom>
            </p:spPr>
          </p:pic>
          <p:pic>
            <p:nvPicPr>
              <p:cNvPr id="42" name="Grafik 41" descr="Pfeil mit einer Linie: Kurve gegen den Uhrzeigersinn Silhouette">
                <a:extLst>
                  <a:ext uri="{FF2B5EF4-FFF2-40B4-BE49-F238E27FC236}">
                    <a16:creationId xmlns:a16="http://schemas.microsoft.com/office/drawing/2014/main" id="{5C9BE3B9-0455-A779-4A2C-82839A1BF5D7}"/>
                  </a:ext>
                </a:extLst>
              </p:cNvPr>
              <p:cNvPicPr>
                <a:picLocks/>
              </p:cNvPicPr>
              <p:nvPr/>
            </p:nvPicPr>
            <p:blipFill>
              <a:blip r:embed="rId3">
                <a:extLst>
                  <a:ext uri="{96DAC541-7B7A-43D3-8B79-37D633B846F1}">
                    <asvg:svgBlip xmlns:asvg="http://schemas.microsoft.com/office/drawing/2016/SVG/main" r:embed="rId4"/>
                  </a:ext>
                </a:extLst>
              </a:blip>
              <a:stretch>
                <a:fillRect/>
              </a:stretch>
            </p:blipFill>
            <p:spPr>
              <a:xfrm rot="13477859" flipH="1">
                <a:off x="6657655" y="4851706"/>
                <a:ext cx="612000" cy="612000"/>
              </a:xfrm>
              <a:prstGeom prst="rect">
                <a:avLst/>
              </a:prstGeom>
            </p:spPr>
          </p:pic>
          <p:pic>
            <p:nvPicPr>
              <p:cNvPr id="43" name="Grafik 42" descr="Pfeil mit einer Linie: Kurve gegen den Uhrzeigersinn Silhouette">
                <a:extLst>
                  <a:ext uri="{FF2B5EF4-FFF2-40B4-BE49-F238E27FC236}">
                    <a16:creationId xmlns:a16="http://schemas.microsoft.com/office/drawing/2014/main" id="{7C5F3919-9935-079B-3E35-043100EC8913}"/>
                  </a:ext>
                </a:extLst>
              </p:cNvPr>
              <p:cNvPicPr>
                <a:picLocks/>
              </p:cNvPicPr>
              <p:nvPr/>
            </p:nvPicPr>
            <p:blipFill>
              <a:blip r:embed="rId3">
                <a:extLst>
                  <a:ext uri="{96DAC541-7B7A-43D3-8B79-37D633B846F1}">
                    <asvg:svgBlip xmlns:asvg="http://schemas.microsoft.com/office/drawing/2016/SVG/main" r:embed="rId4"/>
                  </a:ext>
                </a:extLst>
              </a:blip>
              <a:stretch>
                <a:fillRect/>
              </a:stretch>
            </p:blipFill>
            <p:spPr>
              <a:xfrm rot="17956875" flipH="1">
                <a:off x="4434355" y="4731977"/>
                <a:ext cx="612000" cy="612000"/>
              </a:xfrm>
              <a:prstGeom prst="rect">
                <a:avLst/>
              </a:prstGeom>
            </p:spPr>
          </p:pic>
          <p:pic>
            <p:nvPicPr>
              <p:cNvPr id="44" name="Grafik 43" descr="Pfeil mit einer Linie: Kurve gegen den Uhrzeigersinn Silhouette">
                <a:extLst>
                  <a:ext uri="{FF2B5EF4-FFF2-40B4-BE49-F238E27FC236}">
                    <a16:creationId xmlns:a16="http://schemas.microsoft.com/office/drawing/2014/main" id="{5D2C3A8B-8748-173A-A81C-1D487D5776BD}"/>
                  </a:ext>
                </a:extLst>
              </p:cNvPr>
              <p:cNvPicPr>
                <a:picLocks/>
              </p:cNvPicPr>
              <p:nvPr/>
            </p:nvPicPr>
            <p:blipFill>
              <a:blip r:embed="rId3">
                <a:extLst>
                  <a:ext uri="{96DAC541-7B7A-43D3-8B79-37D633B846F1}">
                    <asvg:svgBlip xmlns:asvg="http://schemas.microsoft.com/office/drawing/2016/SVG/main" r:embed="rId4"/>
                  </a:ext>
                </a:extLst>
              </a:blip>
              <a:stretch>
                <a:fillRect/>
              </a:stretch>
            </p:blipFill>
            <p:spPr>
              <a:xfrm flipH="1">
                <a:off x="4005705" y="3449599"/>
                <a:ext cx="612000" cy="612000"/>
              </a:xfrm>
              <a:prstGeom prst="rect">
                <a:avLst/>
              </a:prstGeom>
            </p:spPr>
          </p:pic>
        </p:grpSp>
      </p:grpSp>
    </p:spTree>
    <p:extLst>
      <p:ext uri="{BB962C8B-B14F-4D97-AF65-F5344CB8AC3E}">
        <p14:creationId xmlns:p14="http://schemas.microsoft.com/office/powerpoint/2010/main" val="300385834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p14="http://schemas.microsoft.com/office/powerpoint/2010/main" xmlns:asvg="http://schemas.microsoft.com/office/drawing/2016/SVG/main" xmlns:a16="http://schemas.microsoft.com/office/drawing/2014/main"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3</a:t>
            </a:fld>
            <a:endParaRPr lang="de-DE"/>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What is a computational essay?</a:t>
            </a:r>
            <a:endParaRPr lang="de-DE"/>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1873851" y="1685789"/>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29" name="Fußzeilenplatzhalter 2">
            <a:extLst>
              <a:ext uri="{FF2B5EF4-FFF2-40B4-BE49-F238E27FC236}">
                <a16:creationId xmlns:a16="http://schemas.microsoft.com/office/drawing/2014/main" id="{D80ECFBB-D41A-63F1-571E-82A55F06B719}"/>
              </a:ext>
            </a:extLst>
          </p:cNvPr>
          <p:cNvSpPr>
            <a:spLocks noGrp="1"/>
          </p:cNvSpPr>
          <p:nvPr>
            <p:ph type="ftr" sz="quarter" idx="11"/>
          </p:nvPr>
        </p:nvSpPr>
        <p:spPr>
          <a:xfrm>
            <a:off x="421200" y="6414770"/>
            <a:ext cx="25400" cy="185738"/>
          </a:xfrm>
        </p:spPr>
        <p:txBody>
          <a:bodyPr/>
          <a:lstStyle/>
          <a:p>
            <a:r>
              <a:rPr lang="de-DE"/>
              <a:t>Input: Computational Essays</a:t>
            </a:r>
          </a:p>
        </p:txBody>
      </p:sp>
      <p:sp>
        <p:nvSpPr>
          <p:cNvPr id="4" name="Textfeld 3">
            <a:extLst>
              <a:ext uri="{FF2B5EF4-FFF2-40B4-BE49-F238E27FC236}">
                <a16:creationId xmlns:a16="http://schemas.microsoft.com/office/drawing/2014/main" id="{6B6BBF65-2540-0D98-7544-66A8BDF004CD}"/>
              </a:ext>
            </a:extLst>
          </p:cNvPr>
          <p:cNvSpPr txBox="1"/>
          <p:nvPr/>
        </p:nvSpPr>
        <p:spPr>
          <a:xfrm>
            <a:off x="658368" y="2110189"/>
            <a:ext cx="10935192" cy="3323987"/>
          </a:xfrm>
          <a:prstGeom prst="rect">
            <a:avLst/>
          </a:prstGeom>
          <a:noFill/>
        </p:spPr>
        <p:txBody>
          <a:bodyPr wrap="square" rtlCol="0">
            <a:spAutoFit/>
          </a:bodyPr>
          <a:lstStyle/>
          <a:p>
            <a:r>
              <a:rPr lang="de-DE" sz="2400"/>
              <a:t>Essay:</a:t>
            </a:r>
          </a:p>
          <a:p>
            <a:endParaRPr lang="de-DE"/>
          </a:p>
          <a:p>
            <a:endParaRPr lang="de-DE"/>
          </a:p>
          <a:p>
            <a:endParaRPr lang="de-DE" sz="1200"/>
          </a:p>
          <a:p>
            <a:endParaRPr lang="de-DE"/>
          </a:p>
          <a:p>
            <a:endParaRPr lang="de-DE"/>
          </a:p>
          <a:p>
            <a:r>
              <a:rPr lang="de-DE" sz="2400"/>
              <a:t>Computational:</a:t>
            </a:r>
          </a:p>
          <a:p>
            <a:endParaRPr lang="de-DE"/>
          </a:p>
          <a:p>
            <a:endParaRPr lang="de-DE"/>
          </a:p>
          <a:p>
            <a:pPr marL="285750" indent="-285750">
              <a:buFont typeface="Arial" panose="020B0604020202020204" pitchFamily="34" charset="0"/>
              <a:buChar char="•"/>
            </a:pPr>
            <a:endParaRPr lang="de-DE"/>
          </a:p>
          <a:p>
            <a:pPr marL="285750" indent="-285750">
              <a:buFont typeface="Arial" panose="020B0604020202020204" pitchFamily="34" charset="0"/>
              <a:buChar char="•"/>
            </a:pPr>
            <a:endParaRPr lang="de-DE"/>
          </a:p>
        </p:txBody>
      </p:sp>
    </p:spTree>
    <p:extLst>
      <p:ext uri="{BB962C8B-B14F-4D97-AF65-F5344CB8AC3E}">
        <p14:creationId xmlns:p14="http://schemas.microsoft.com/office/powerpoint/2010/main" val="238918053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p14="http://schemas.microsoft.com/office/powerpoint/2010/main" xmlns:a16="http://schemas.microsoft.com/office/drawing/2014/main"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4</a:t>
            </a:fld>
            <a:endParaRPr lang="de-DE"/>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What is a computational essay?</a:t>
            </a:r>
            <a:endParaRPr lang="de-DE"/>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1873851" y="1685789"/>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29" name="Fußzeilenplatzhalter 2">
            <a:extLst>
              <a:ext uri="{FF2B5EF4-FFF2-40B4-BE49-F238E27FC236}">
                <a16:creationId xmlns:a16="http://schemas.microsoft.com/office/drawing/2014/main" id="{D80ECFBB-D41A-63F1-571E-82A55F06B719}"/>
              </a:ext>
            </a:extLst>
          </p:cNvPr>
          <p:cNvSpPr>
            <a:spLocks noGrp="1"/>
          </p:cNvSpPr>
          <p:nvPr>
            <p:ph type="ftr" sz="quarter" idx="11"/>
          </p:nvPr>
        </p:nvSpPr>
        <p:spPr>
          <a:xfrm>
            <a:off x="421200" y="6414770"/>
            <a:ext cx="25400" cy="185738"/>
          </a:xfrm>
        </p:spPr>
        <p:txBody>
          <a:bodyPr/>
          <a:lstStyle/>
          <a:p>
            <a:r>
              <a:rPr lang="de-DE"/>
              <a:t>Input: Computational Essays</a:t>
            </a:r>
          </a:p>
        </p:txBody>
      </p:sp>
      <p:sp>
        <p:nvSpPr>
          <p:cNvPr id="4" name="Textfeld 3">
            <a:extLst>
              <a:ext uri="{FF2B5EF4-FFF2-40B4-BE49-F238E27FC236}">
                <a16:creationId xmlns:a16="http://schemas.microsoft.com/office/drawing/2014/main" id="{6B6BBF65-2540-0D98-7544-66A8BDF004CD}"/>
              </a:ext>
            </a:extLst>
          </p:cNvPr>
          <p:cNvSpPr txBox="1"/>
          <p:nvPr/>
        </p:nvSpPr>
        <p:spPr>
          <a:xfrm>
            <a:off x="658368" y="2110189"/>
            <a:ext cx="10935192" cy="4493538"/>
          </a:xfrm>
          <a:prstGeom prst="rect">
            <a:avLst/>
          </a:prstGeom>
          <a:noFill/>
        </p:spPr>
        <p:txBody>
          <a:bodyPr wrap="square" rtlCol="0">
            <a:spAutoFit/>
          </a:bodyPr>
          <a:lstStyle/>
          <a:p>
            <a:r>
              <a:rPr lang="de-DE" sz="2400"/>
              <a:t> </a:t>
            </a:r>
          </a:p>
          <a:p>
            <a:pPr marL="285750" indent="-285750">
              <a:buFont typeface="Arial" panose="020B0604020202020204" pitchFamily="34" charset="0"/>
              <a:buChar char="•"/>
            </a:pPr>
            <a:r>
              <a:rPr lang="de-DE"/>
              <a:t>"Treatise that deals with a </a:t>
            </a:r>
            <a:r>
              <a:rPr lang="de-DE" b="1"/>
              <a:t>literary or scientific question </a:t>
            </a:r>
            <a:r>
              <a:rPr lang="de-DE"/>
              <a:t>in a concise and sophisticated form" </a:t>
            </a:r>
            <a:br>
              <a:rPr lang="de-DE"/>
            </a:br>
            <a:r>
              <a:rPr lang="de-DE" sz="1200"/>
              <a:t>(Source: (online) Duden; </a:t>
            </a:r>
            <a:r>
              <a:rPr lang="de-DE" sz="1200">
                <a:hlinkClick r:id="rId3"/>
              </a:rPr>
              <a:t>https://www.duden.de/rechtschreibung/Essay </a:t>
            </a:r>
            <a:r>
              <a:rPr lang="de-DE" sz="1200"/>
              <a:t>- accessed on 16.07.2024)</a:t>
            </a:r>
          </a:p>
          <a:p>
            <a:endParaRPr lang="de-DE"/>
          </a:p>
          <a:p>
            <a:endParaRPr lang="de-DE"/>
          </a:p>
          <a:p>
            <a:r>
              <a:rPr lang="de-DE" sz="2400"/>
              <a:t> </a:t>
            </a:r>
          </a:p>
          <a:p>
            <a:pPr marL="285750" indent="-285750">
              <a:buFont typeface="Arial" panose="020B0604020202020204" pitchFamily="34" charset="0"/>
              <a:buChar char="•"/>
            </a:pPr>
            <a:r>
              <a:rPr lang="de-DE"/>
              <a:t>"involving the calculation of answers, amounts, results, etc.", "using computers to study something"</a:t>
            </a:r>
            <a:br>
              <a:rPr lang="de-DE"/>
            </a:br>
            <a:r>
              <a:rPr lang="de-DE" sz="1200"/>
              <a:t>(Source: Cambridge Advanced Learner's Dictionary &amp; Thesaurus © Cambridge University Press; </a:t>
            </a:r>
            <a:r>
              <a:rPr lang="de-DE" sz="1200">
                <a:hlinkClick r:id="rId4"/>
              </a:rPr>
              <a:t>https://dictionary.cambridge.org/dictionary/english/computational </a:t>
            </a:r>
            <a:r>
              <a:rPr lang="de-DE" sz="1200"/>
              <a:t>- accessed 16.07.2024)</a:t>
            </a:r>
            <a:endParaRPr lang="de-DE"/>
          </a:p>
          <a:p>
            <a:pPr marL="285750" indent="-285750">
              <a:buFont typeface="Arial" panose="020B0604020202020204" pitchFamily="34" charset="0"/>
              <a:buChar char="•"/>
            </a:pPr>
            <a:r>
              <a:rPr lang="de-DE"/>
              <a:t>In German, that is roughly: </a:t>
            </a:r>
          </a:p>
          <a:p>
            <a:pPr marL="742950" lvl="1" indent="-285750">
              <a:buFont typeface="Arial" panose="020B0604020202020204" pitchFamily="34" charset="0"/>
              <a:buChar char="•"/>
            </a:pPr>
            <a:r>
              <a:rPr lang="de-DE"/>
              <a:t>"Involving the </a:t>
            </a:r>
            <a:r>
              <a:rPr lang="de-DE" b="1"/>
              <a:t>calculation of </a:t>
            </a:r>
            <a:r>
              <a:rPr lang="de-DE"/>
              <a:t>answers, quantities/sizes, results, etc."</a:t>
            </a:r>
            <a:br>
              <a:rPr lang="de-DE"/>
            </a:br>
            <a:r>
              <a:rPr lang="de-DE"/>
              <a:t>"Using </a:t>
            </a:r>
            <a:r>
              <a:rPr lang="de-DE" b="1"/>
              <a:t>computers to investigate something</a:t>
            </a:r>
            <a:r>
              <a:rPr lang="de-DE"/>
              <a:t>"</a:t>
            </a:r>
          </a:p>
          <a:p>
            <a:endParaRPr lang="de-DE"/>
          </a:p>
          <a:p>
            <a:pPr marL="285750" indent="-285750">
              <a:buFont typeface="Arial" panose="020B0604020202020204" pitchFamily="34" charset="0"/>
              <a:buChar char="•"/>
            </a:pPr>
            <a:endParaRPr lang="de-DE"/>
          </a:p>
          <a:p>
            <a:pPr marL="285750" indent="-285750">
              <a:buFont typeface="Arial" panose="020B0604020202020204" pitchFamily="34" charset="0"/>
              <a:buChar char="•"/>
            </a:pPr>
            <a:endParaRPr lang="de-DE"/>
          </a:p>
        </p:txBody>
      </p:sp>
      <p:sp>
        <p:nvSpPr>
          <p:cNvPr id="3" name="Textfeld 2">
            <a:extLst>
              <a:ext uri="{FF2B5EF4-FFF2-40B4-BE49-F238E27FC236}">
                <a16:creationId xmlns:a16="http://schemas.microsoft.com/office/drawing/2014/main" id="{EC27527D-8167-FE04-E883-5E9F84EC79AE}"/>
              </a:ext>
            </a:extLst>
          </p:cNvPr>
          <p:cNvSpPr txBox="1"/>
          <p:nvPr/>
        </p:nvSpPr>
        <p:spPr>
          <a:xfrm>
            <a:off x="657379" y="2110189"/>
            <a:ext cx="1888113" cy="461665"/>
          </a:xfrm>
          <a:prstGeom prst="rect">
            <a:avLst/>
          </a:prstGeom>
          <a:noFill/>
        </p:spPr>
        <p:txBody>
          <a:bodyPr wrap="square" rtlCol="0">
            <a:spAutoFit/>
          </a:bodyPr>
          <a:lstStyle/>
          <a:p>
            <a:r>
              <a:rPr lang="de-DE" sz="2400"/>
              <a:t>Essay</a:t>
            </a:r>
          </a:p>
        </p:txBody>
      </p:sp>
      <p:sp>
        <p:nvSpPr>
          <p:cNvPr id="5" name="Textfeld 4">
            <a:extLst>
              <a:ext uri="{FF2B5EF4-FFF2-40B4-BE49-F238E27FC236}">
                <a16:creationId xmlns:a16="http://schemas.microsoft.com/office/drawing/2014/main" id="{9BDFDFE0-8BEC-C1E1-5623-D036F535F5ED}"/>
              </a:ext>
            </a:extLst>
          </p:cNvPr>
          <p:cNvSpPr txBox="1"/>
          <p:nvPr/>
        </p:nvSpPr>
        <p:spPr>
          <a:xfrm>
            <a:off x="657378" y="3800814"/>
            <a:ext cx="3158388" cy="461665"/>
          </a:xfrm>
          <a:prstGeom prst="rect">
            <a:avLst/>
          </a:prstGeom>
          <a:noFill/>
        </p:spPr>
        <p:txBody>
          <a:bodyPr wrap="square" rtlCol="0">
            <a:spAutoFit/>
          </a:bodyPr>
          <a:lstStyle/>
          <a:p>
            <a:r>
              <a:rPr lang="de-DE" sz="2400"/>
              <a:t>Computational</a:t>
            </a:r>
          </a:p>
        </p:txBody>
      </p:sp>
    </p:spTree>
    <p:extLst>
      <p:ext uri="{BB962C8B-B14F-4D97-AF65-F5344CB8AC3E}">
        <p14:creationId xmlns:p14="http://schemas.microsoft.com/office/powerpoint/2010/main" val="297167531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p14="http://schemas.microsoft.com/office/powerpoint/2010/main" xmlns:a16="http://schemas.microsoft.com/office/drawing/2014/main"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5</a:t>
            </a:fld>
            <a:endParaRPr lang="de-DE"/>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What is a computational essay?</a:t>
            </a:r>
            <a:endParaRPr lang="de-DE"/>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1873851" y="1685789"/>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29" name="Fußzeilenplatzhalter 2">
            <a:extLst>
              <a:ext uri="{FF2B5EF4-FFF2-40B4-BE49-F238E27FC236}">
                <a16:creationId xmlns:a16="http://schemas.microsoft.com/office/drawing/2014/main" id="{D80ECFBB-D41A-63F1-571E-82A55F06B719}"/>
              </a:ext>
            </a:extLst>
          </p:cNvPr>
          <p:cNvSpPr>
            <a:spLocks noGrp="1"/>
          </p:cNvSpPr>
          <p:nvPr>
            <p:ph type="ftr" sz="quarter" idx="11"/>
          </p:nvPr>
        </p:nvSpPr>
        <p:spPr>
          <a:xfrm>
            <a:off x="421200" y="6414770"/>
            <a:ext cx="25400" cy="185738"/>
          </a:xfrm>
        </p:spPr>
        <p:txBody>
          <a:bodyPr/>
          <a:lstStyle/>
          <a:p>
            <a:r>
              <a:rPr lang="de-DE"/>
              <a:t>Input: Computational Essays</a:t>
            </a:r>
          </a:p>
        </p:txBody>
      </p:sp>
      <p:sp>
        <p:nvSpPr>
          <p:cNvPr id="4" name="Textfeld 3">
            <a:extLst>
              <a:ext uri="{FF2B5EF4-FFF2-40B4-BE49-F238E27FC236}">
                <a16:creationId xmlns:a16="http://schemas.microsoft.com/office/drawing/2014/main" id="{6B6BBF65-2540-0D98-7544-66A8BDF004CD}"/>
              </a:ext>
            </a:extLst>
          </p:cNvPr>
          <p:cNvSpPr txBox="1"/>
          <p:nvPr/>
        </p:nvSpPr>
        <p:spPr>
          <a:xfrm>
            <a:off x="658368" y="2110189"/>
            <a:ext cx="10935192" cy="1846659"/>
          </a:xfrm>
          <a:prstGeom prst="rect">
            <a:avLst/>
          </a:prstGeom>
          <a:noFill/>
        </p:spPr>
        <p:txBody>
          <a:bodyPr wrap="square" rtlCol="0">
            <a:spAutoFit/>
          </a:bodyPr>
          <a:lstStyle/>
          <a:p>
            <a:r>
              <a:rPr lang="de-DE" sz="2400"/>
              <a:t> </a:t>
            </a:r>
          </a:p>
          <a:p>
            <a:pPr marL="285750" indent="-285750">
              <a:buFont typeface="Arial" panose="020B0604020202020204" pitchFamily="34" charset="0"/>
              <a:buChar char="•"/>
            </a:pPr>
            <a:r>
              <a:rPr lang="de-DE"/>
              <a:t>"Computer-aided essay on a question involving the calculation of certain quantities and results"</a:t>
            </a:r>
          </a:p>
          <a:p>
            <a:pPr marL="742950" lvl="1" indent="-285750">
              <a:buFont typeface="Arial" panose="020B0604020202020204" pitchFamily="34" charset="0"/>
              <a:buChar char="•"/>
            </a:pPr>
            <a:endParaRPr lang="de-DE"/>
          </a:p>
          <a:p>
            <a:pPr marL="285750" indent="-285750">
              <a:buFont typeface="Arial" panose="020B0604020202020204" pitchFamily="34" charset="0"/>
              <a:buChar char="•"/>
            </a:pPr>
            <a:endParaRPr lang="de-DE"/>
          </a:p>
          <a:p>
            <a:pPr marL="285750" indent="-285750">
              <a:buFont typeface="Arial" panose="020B0604020202020204" pitchFamily="34" charset="0"/>
              <a:buChar char="•"/>
            </a:pPr>
            <a:endParaRPr lang="de-DE"/>
          </a:p>
        </p:txBody>
      </p:sp>
      <p:sp>
        <p:nvSpPr>
          <p:cNvPr id="7" name="Textfeld 6">
            <a:extLst>
              <a:ext uri="{FF2B5EF4-FFF2-40B4-BE49-F238E27FC236}">
                <a16:creationId xmlns:a16="http://schemas.microsoft.com/office/drawing/2014/main" id="{B7881C1C-B01B-631E-9CF4-C87E09A4802B}"/>
              </a:ext>
            </a:extLst>
          </p:cNvPr>
          <p:cNvSpPr txBox="1"/>
          <p:nvPr/>
        </p:nvSpPr>
        <p:spPr>
          <a:xfrm>
            <a:off x="2772856" y="2110189"/>
            <a:ext cx="1888113" cy="461665"/>
          </a:xfrm>
          <a:prstGeom prst="rect">
            <a:avLst/>
          </a:prstGeom>
          <a:noFill/>
        </p:spPr>
        <p:txBody>
          <a:bodyPr wrap="square" rtlCol="0">
            <a:spAutoFit/>
          </a:bodyPr>
          <a:lstStyle/>
          <a:p>
            <a:r>
              <a:rPr lang="de-DE" sz="2400"/>
              <a:t>Essay</a:t>
            </a:r>
          </a:p>
        </p:txBody>
      </p:sp>
      <p:sp>
        <p:nvSpPr>
          <p:cNvPr id="8" name="Textfeld 7">
            <a:extLst>
              <a:ext uri="{FF2B5EF4-FFF2-40B4-BE49-F238E27FC236}">
                <a16:creationId xmlns:a16="http://schemas.microsoft.com/office/drawing/2014/main" id="{6448B760-7E32-5C77-F0D4-B9A4641F1992}"/>
              </a:ext>
            </a:extLst>
          </p:cNvPr>
          <p:cNvSpPr txBox="1"/>
          <p:nvPr/>
        </p:nvSpPr>
        <p:spPr>
          <a:xfrm>
            <a:off x="658368" y="2110189"/>
            <a:ext cx="3158388" cy="461665"/>
          </a:xfrm>
          <a:prstGeom prst="rect">
            <a:avLst/>
          </a:prstGeom>
          <a:noFill/>
        </p:spPr>
        <p:txBody>
          <a:bodyPr wrap="square" rtlCol="0">
            <a:spAutoFit/>
          </a:bodyPr>
          <a:lstStyle/>
          <a:p>
            <a:r>
              <a:rPr lang="de-DE" sz="2400"/>
              <a:t>Computational</a:t>
            </a:r>
          </a:p>
        </p:txBody>
      </p:sp>
    </p:spTree>
    <p:extLst>
      <p:ext uri="{BB962C8B-B14F-4D97-AF65-F5344CB8AC3E}">
        <p14:creationId xmlns:p14="http://schemas.microsoft.com/office/powerpoint/2010/main" val="393052345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p14="http://schemas.microsoft.com/office/powerpoint/2010/main" xmlns:a16="http://schemas.microsoft.com/office/drawing/2014/main"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6</a:t>
            </a:fld>
            <a:endParaRPr lang="de-DE"/>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What is a computational essay?</a:t>
            </a:r>
            <a:endParaRPr lang="de-DE"/>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1873851" y="1685789"/>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29" name="Fußzeilenplatzhalter 2">
            <a:extLst>
              <a:ext uri="{FF2B5EF4-FFF2-40B4-BE49-F238E27FC236}">
                <a16:creationId xmlns:a16="http://schemas.microsoft.com/office/drawing/2014/main" id="{D80ECFBB-D41A-63F1-571E-82A55F06B719}"/>
              </a:ext>
            </a:extLst>
          </p:cNvPr>
          <p:cNvSpPr>
            <a:spLocks noGrp="1"/>
          </p:cNvSpPr>
          <p:nvPr>
            <p:ph type="ftr" sz="quarter" idx="11"/>
          </p:nvPr>
        </p:nvSpPr>
        <p:spPr>
          <a:xfrm>
            <a:off x="421200" y="6414770"/>
            <a:ext cx="25400" cy="185738"/>
          </a:xfrm>
        </p:spPr>
        <p:txBody>
          <a:bodyPr/>
          <a:lstStyle/>
          <a:p>
            <a:r>
              <a:rPr lang="de-DE"/>
              <a:t>Input: Computational Essays</a:t>
            </a:r>
          </a:p>
        </p:txBody>
      </p:sp>
      <p:sp>
        <p:nvSpPr>
          <p:cNvPr id="4" name="Textfeld 3">
            <a:extLst>
              <a:ext uri="{FF2B5EF4-FFF2-40B4-BE49-F238E27FC236}">
                <a16:creationId xmlns:a16="http://schemas.microsoft.com/office/drawing/2014/main" id="{6B6BBF65-2540-0D98-7544-66A8BDF004CD}"/>
              </a:ext>
            </a:extLst>
          </p:cNvPr>
          <p:cNvSpPr txBox="1"/>
          <p:nvPr/>
        </p:nvSpPr>
        <p:spPr>
          <a:xfrm>
            <a:off x="658368" y="2110189"/>
            <a:ext cx="10935192" cy="3508653"/>
          </a:xfrm>
          <a:prstGeom prst="rect">
            <a:avLst/>
          </a:prstGeom>
          <a:noFill/>
        </p:spPr>
        <p:txBody>
          <a:bodyPr wrap="square" rtlCol="0">
            <a:spAutoFit/>
          </a:bodyPr>
          <a:lstStyle/>
          <a:p>
            <a:r>
              <a:rPr lang="de-DE" sz="2400"/>
              <a:t> </a:t>
            </a:r>
          </a:p>
          <a:p>
            <a:pPr marL="285750" indent="-285750">
              <a:buFont typeface="Arial" panose="020B0604020202020204" pitchFamily="34" charset="0"/>
              <a:buChar char="•"/>
            </a:pPr>
            <a:r>
              <a:rPr lang="de-DE"/>
              <a:t>"Computer-aided essay on a question that involves the calculation of certain quantities and results"</a:t>
            </a:r>
          </a:p>
          <a:p>
            <a:pPr marL="742950" lvl="1" indent="-285750">
              <a:buFont typeface="Arial" panose="020B0604020202020204" pitchFamily="34" charset="0"/>
              <a:buChar char="•"/>
            </a:pPr>
            <a:r>
              <a:rPr lang="de-DE"/>
              <a:t>Computer-aided</a:t>
            </a:r>
          </a:p>
          <a:p>
            <a:pPr marL="1200150" lvl="2" indent="-285750">
              <a:buFont typeface="Arial" panose="020B0604020202020204" pitchFamily="34" charset="0"/>
              <a:buChar char="•"/>
            </a:pPr>
            <a:r>
              <a:rPr lang="de-DE"/>
              <a:t>Support with "writing" through the computer as an interaction partner</a:t>
            </a:r>
          </a:p>
          <a:p>
            <a:pPr marL="1200150" lvl="2" indent="-285750">
              <a:buFont typeface="Arial" panose="020B0604020202020204" pitchFamily="34" charset="0"/>
              <a:buChar char="•"/>
            </a:pPr>
            <a:r>
              <a:rPr lang="de-DE"/>
              <a:t>Communication via program code</a:t>
            </a:r>
          </a:p>
          <a:p>
            <a:pPr marL="742950" lvl="1" indent="-285750">
              <a:buFont typeface="Arial" panose="020B0604020202020204" pitchFamily="34" charset="0"/>
              <a:buChar char="•"/>
            </a:pPr>
            <a:r>
              <a:rPr lang="de-DE"/>
              <a:t>Calculation of quantities and results</a:t>
            </a:r>
          </a:p>
          <a:p>
            <a:pPr marL="1200150" lvl="2" indent="-285750">
              <a:buFont typeface="Arial" panose="020B0604020202020204" pitchFamily="34" charset="0"/>
              <a:buChar char="•"/>
            </a:pPr>
            <a:r>
              <a:rPr lang="de-DE"/>
              <a:t>e.g. statistical quantities (mean value, variance,...) </a:t>
            </a:r>
          </a:p>
          <a:p>
            <a:pPr marL="1200150" lvl="2" indent="-285750">
              <a:buFont typeface="Arial" panose="020B0604020202020204" pitchFamily="34" charset="0"/>
              <a:buChar char="•"/>
            </a:pPr>
            <a:r>
              <a:rPr lang="de-DE"/>
              <a:t>Or also: Visualizations/graphics</a:t>
            </a:r>
          </a:p>
          <a:p>
            <a:pPr marL="742950" lvl="1" indent="-285750">
              <a:buFont typeface="Arial" panose="020B0604020202020204" pitchFamily="34" charset="0"/>
              <a:buChar char="•"/>
            </a:pPr>
            <a:endParaRPr lang="de-DE"/>
          </a:p>
          <a:p>
            <a:pPr marL="285750" indent="-285750">
              <a:buFont typeface="Arial" panose="020B0604020202020204" pitchFamily="34" charset="0"/>
              <a:buChar char="•"/>
            </a:pPr>
            <a:endParaRPr lang="de-DE"/>
          </a:p>
          <a:p>
            <a:pPr marL="285750" indent="-285750">
              <a:buFont typeface="Arial" panose="020B0604020202020204" pitchFamily="34" charset="0"/>
              <a:buChar char="•"/>
            </a:pPr>
            <a:endParaRPr lang="de-DE"/>
          </a:p>
        </p:txBody>
      </p:sp>
      <p:sp>
        <p:nvSpPr>
          <p:cNvPr id="7" name="Textfeld 6">
            <a:extLst>
              <a:ext uri="{FF2B5EF4-FFF2-40B4-BE49-F238E27FC236}">
                <a16:creationId xmlns:a16="http://schemas.microsoft.com/office/drawing/2014/main" id="{B7881C1C-B01B-631E-9CF4-C87E09A4802B}"/>
              </a:ext>
            </a:extLst>
          </p:cNvPr>
          <p:cNvSpPr txBox="1"/>
          <p:nvPr/>
        </p:nvSpPr>
        <p:spPr>
          <a:xfrm>
            <a:off x="2772856" y="2110189"/>
            <a:ext cx="1888113" cy="461665"/>
          </a:xfrm>
          <a:prstGeom prst="rect">
            <a:avLst/>
          </a:prstGeom>
          <a:noFill/>
        </p:spPr>
        <p:txBody>
          <a:bodyPr wrap="square" rtlCol="0">
            <a:spAutoFit/>
          </a:bodyPr>
          <a:lstStyle/>
          <a:p>
            <a:r>
              <a:rPr lang="de-DE" sz="2400"/>
              <a:t>Essay</a:t>
            </a:r>
          </a:p>
        </p:txBody>
      </p:sp>
      <p:sp>
        <p:nvSpPr>
          <p:cNvPr id="8" name="Textfeld 7">
            <a:extLst>
              <a:ext uri="{FF2B5EF4-FFF2-40B4-BE49-F238E27FC236}">
                <a16:creationId xmlns:a16="http://schemas.microsoft.com/office/drawing/2014/main" id="{6448B760-7E32-5C77-F0D4-B9A4641F1992}"/>
              </a:ext>
            </a:extLst>
          </p:cNvPr>
          <p:cNvSpPr txBox="1"/>
          <p:nvPr/>
        </p:nvSpPr>
        <p:spPr>
          <a:xfrm>
            <a:off x="658368" y="2110189"/>
            <a:ext cx="3158388" cy="461665"/>
          </a:xfrm>
          <a:prstGeom prst="rect">
            <a:avLst/>
          </a:prstGeom>
          <a:noFill/>
        </p:spPr>
        <p:txBody>
          <a:bodyPr wrap="square" rtlCol="0">
            <a:spAutoFit/>
          </a:bodyPr>
          <a:lstStyle/>
          <a:p>
            <a:r>
              <a:rPr lang="de-DE" sz="2400"/>
              <a:t>Computational</a:t>
            </a:r>
          </a:p>
        </p:txBody>
      </p:sp>
    </p:spTree>
    <p:extLst>
      <p:ext uri="{BB962C8B-B14F-4D97-AF65-F5344CB8AC3E}">
        <p14:creationId xmlns:p14="http://schemas.microsoft.com/office/powerpoint/2010/main" val="159617052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p14="http://schemas.microsoft.com/office/powerpoint/2010/main" xmlns:a16="http://schemas.microsoft.com/office/drawing/2014/main"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7</a:t>
            </a:fld>
            <a:endParaRPr lang="de-DE"/>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Computational essays as products of epistemic programming processes</a:t>
            </a:r>
            <a:endParaRPr lang="de-DE"/>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1873851" y="1685789"/>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grpSp>
        <p:nvGrpSpPr>
          <p:cNvPr id="25" name="Diagramm 1">
            <a:extLst>
              <a:ext uri="{FF2B5EF4-FFF2-40B4-BE49-F238E27FC236}">
                <a16:creationId xmlns:a16="http://schemas.microsoft.com/office/drawing/2014/main" id="{E05B3C9C-CACF-F08C-85FC-747ED1E9DFD7}"/>
              </a:ext>
            </a:extLst>
          </p:cNvPr>
          <p:cNvGrpSpPr/>
          <p:nvPr/>
        </p:nvGrpSpPr>
        <p:grpSpPr bwMode="auto">
          <a:xfrm>
            <a:off x="3397874" y="1781299"/>
            <a:ext cx="5396252" cy="4633471"/>
            <a:chOff x="948943" y="50799"/>
            <a:chExt cx="4198113" cy="3962401"/>
          </a:xfrm>
        </p:grpSpPr>
        <p:sp>
          <p:nvSpPr>
            <p:cNvPr id="26" name="Oval 25">
              <a:extLst>
                <a:ext uri="{FF2B5EF4-FFF2-40B4-BE49-F238E27FC236}">
                  <a16:creationId xmlns:a16="http://schemas.microsoft.com/office/drawing/2014/main" id="{1C072AE1-293D-6804-DE19-1DEDCBE0297F}"/>
                </a:ext>
              </a:extLst>
            </p:cNvPr>
            <p:cNvSpPr/>
            <p:nvPr/>
          </p:nvSpPr>
          <p:spPr bwMode="auto">
            <a:xfrm>
              <a:off x="1828799" y="50799"/>
              <a:ext cx="2438400" cy="2438400"/>
            </a:xfrm>
            <a:prstGeom prst="ellipse">
              <a:avLst/>
            </a:prstGeom>
            <a:solidFill>
              <a:srgbClr val="F7D6E1">
                <a:alpha val="50196"/>
              </a:srgbClr>
            </a:solidFill>
            <a:ln>
              <a:noFill/>
            </a:ln>
            <a:effectLst/>
          </p:spPr>
          <p:style>
            <a:lnRef idx="0">
              <a:srgbClr val="000000"/>
            </a:lnRef>
            <a:fillRef idx="2">
              <a:srgbClr val="000000"/>
            </a:fillRef>
            <a:effectRef idx="0">
              <a:srgbClr val="000000"/>
            </a:effectRef>
            <a:fontRef idx="minor">
              <a:schemeClr val="tx1"/>
            </a:fontRef>
          </p:style>
          <p:txBody>
            <a:bodyPr spcFirstLastPara="0" vert="horz" wrap="square" lIns="0" tIns="0" rIns="0" bIns="0" numCol="1" spcCol="1270" anchor="ctr" anchorCtr="0">
              <a:noAutofit/>
            </a:bodyPr>
            <a:lstStyle/>
            <a:p>
              <a:pPr marL="0" lvl="0" indent="0" algn="ctr" defTabSz="711200">
                <a:lnSpc>
                  <a:spcPct val="90000"/>
                </a:lnSpc>
                <a:spcBef>
                  <a:spcPts val="0"/>
                </a:spcBef>
                <a:spcAft>
                  <a:spcPts val="0"/>
                </a:spcAft>
                <a:buNone/>
                <a:defRPr/>
              </a:pPr>
              <a:r>
                <a:rPr lang="de-DE" sz="1600"/>
                <a:t>Programming results</a:t>
              </a:r>
              <a:endParaRPr/>
            </a:p>
          </p:txBody>
        </p:sp>
        <p:sp>
          <p:nvSpPr>
            <p:cNvPr id="27" name="Oval 26">
              <a:extLst>
                <a:ext uri="{FF2B5EF4-FFF2-40B4-BE49-F238E27FC236}">
                  <a16:creationId xmlns:a16="http://schemas.microsoft.com/office/drawing/2014/main" id="{6D214E48-A8C8-8437-76F8-0BC58C72DCC1}"/>
                </a:ext>
              </a:extLst>
            </p:cNvPr>
            <p:cNvSpPr/>
            <p:nvPr/>
          </p:nvSpPr>
          <p:spPr bwMode="auto">
            <a:xfrm>
              <a:off x="2708656" y="1574800"/>
              <a:ext cx="2438400" cy="2438400"/>
            </a:xfrm>
            <a:prstGeom prst="ellipse">
              <a:avLst/>
            </a:prstGeom>
            <a:solidFill>
              <a:srgbClr val="F7D6E1">
                <a:alpha val="50196"/>
              </a:srgbClr>
            </a:solidFill>
            <a:ln>
              <a:noFill/>
            </a:ln>
            <a:effectLst/>
          </p:spPr>
          <p:style>
            <a:lnRef idx="0">
              <a:srgbClr val="000000"/>
            </a:lnRef>
            <a:fillRef idx="2">
              <a:srgbClr val="000000"/>
            </a:fillRef>
            <a:effectRef idx="0">
              <a:srgbClr val="000000"/>
            </a:effectRef>
            <a:fontRef idx="minor">
              <a:schemeClr val="tx1"/>
            </a:fontRef>
          </p:style>
          <p:txBody>
            <a:bodyPr spcFirstLastPara="0" vert="horz" wrap="square" lIns="0" tIns="0" rIns="0" bIns="0" numCol="1" spcCol="1270" anchor="ctr" anchorCtr="0">
              <a:noAutofit/>
            </a:bodyPr>
            <a:lstStyle/>
            <a:p>
              <a:pPr marL="0" lvl="0" indent="0" algn="ctr" defTabSz="711200">
                <a:lnSpc>
                  <a:spcPct val="90000"/>
                </a:lnSpc>
                <a:spcBef>
                  <a:spcPts val="0"/>
                </a:spcBef>
                <a:spcAft>
                  <a:spcPts val="0"/>
                </a:spcAft>
                <a:buNone/>
                <a:defRPr/>
              </a:pPr>
              <a:r>
                <a:rPr lang="de-DE" sz="1600"/>
                <a:t>Explanatory text</a:t>
              </a:r>
              <a:endParaRPr/>
            </a:p>
          </p:txBody>
        </p:sp>
        <p:sp>
          <p:nvSpPr>
            <p:cNvPr id="28" name="Oval 27">
              <a:extLst>
                <a:ext uri="{FF2B5EF4-FFF2-40B4-BE49-F238E27FC236}">
                  <a16:creationId xmlns:a16="http://schemas.microsoft.com/office/drawing/2014/main" id="{AF7E9A1F-1E7D-B629-A872-FAB8EFE88157}"/>
                </a:ext>
              </a:extLst>
            </p:cNvPr>
            <p:cNvSpPr/>
            <p:nvPr/>
          </p:nvSpPr>
          <p:spPr bwMode="auto">
            <a:xfrm>
              <a:off x="948943" y="1574800"/>
              <a:ext cx="2438400" cy="2438400"/>
            </a:xfrm>
            <a:prstGeom prst="ellipse">
              <a:avLst/>
            </a:prstGeom>
            <a:solidFill>
              <a:srgbClr val="F7D6E1">
                <a:alpha val="50196"/>
              </a:srgbClr>
            </a:solidFill>
            <a:ln>
              <a:noFill/>
            </a:ln>
            <a:effectLst/>
          </p:spPr>
          <p:style>
            <a:lnRef idx="0">
              <a:srgbClr val="000000"/>
            </a:lnRef>
            <a:fillRef idx="2">
              <a:srgbClr val="000000"/>
            </a:fillRef>
            <a:effectRef idx="0">
              <a:srgbClr val="000000"/>
            </a:effectRef>
            <a:fontRef idx="minor">
              <a:schemeClr val="tx1"/>
            </a:fontRef>
          </p:style>
          <p:txBody>
            <a:bodyPr spcFirstLastPara="0" vert="horz" wrap="square" lIns="0" tIns="0" rIns="0" bIns="0" numCol="1" spcCol="1270" anchor="ctr" anchorCtr="0">
              <a:noAutofit/>
            </a:bodyPr>
            <a:lstStyle/>
            <a:p>
              <a:pPr marL="0" lvl="0" indent="0" algn="ctr" defTabSz="711200">
                <a:lnSpc>
                  <a:spcPct val="90000"/>
                </a:lnSpc>
                <a:spcBef>
                  <a:spcPts val="0"/>
                </a:spcBef>
                <a:spcAft>
                  <a:spcPts val="0"/>
                </a:spcAft>
                <a:buNone/>
                <a:defRPr/>
              </a:pPr>
              <a:r>
                <a:rPr lang="de-DE" sz="1600"/>
                <a:t>Program code</a:t>
              </a:r>
              <a:endParaRPr/>
            </a:p>
          </p:txBody>
        </p:sp>
      </p:grpSp>
      <p:sp>
        <p:nvSpPr>
          <p:cNvPr id="29" name="Fußzeilenplatzhalter 2">
            <a:extLst>
              <a:ext uri="{FF2B5EF4-FFF2-40B4-BE49-F238E27FC236}">
                <a16:creationId xmlns:a16="http://schemas.microsoft.com/office/drawing/2014/main" id="{D80ECFBB-D41A-63F1-571E-82A55F06B719}"/>
              </a:ext>
            </a:extLst>
          </p:cNvPr>
          <p:cNvSpPr>
            <a:spLocks noGrp="1"/>
          </p:cNvSpPr>
          <p:nvPr>
            <p:ph type="ftr" sz="quarter" idx="11"/>
          </p:nvPr>
        </p:nvSpPr>
        <p:spPr>
          <a:xfrm>
            <a:off x="421200" y="6414770"/>
            <a:ext cx="25400" cy="185738"/>
          </a:xfrm>
        </p:spPr>
        <p:txBody>
          <a:bodyPr/>
          <a:lstStyle/>
          <a:p>
            <a:r>
              <a:rPr lang="de-DE"/>
              <a:t>Input: Computational Essays</a:t>
            </a:r>
          </a:p>
        </p:txBody>
      </p:sp>
    </p:spTree>
    <p:extLst>
      <p:ext uri="{BB962C8B-B14F-4D97-AF65-F5344CB8AC3E}">
        <p14:creationId xmlns:p14="http://schemas.microsoft.com/office/powerpoint/2010/main" val="364038767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p14="http://schemas.microsoft.com/office/powerpoint/2010/main" xmlns:a16="http://schemas.microsoft.com/office/drawing/2014/main"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8</a:t>
            </a:fld>
            <a:endParaRPr lang="de-DE"/>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Computational essays as products of epistemic programming processes</a:t>
            </a:r>
            <a:endParaRPr lang="de-DE"/>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1873851" y="1685789"/>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29" name="Fußzeilenplatzhalter 2">
            <a:extLst>
              <a:ext uri="{FF2B5EF4-FFF2-40B4-BE49-F238E27FC236}">
                <a16:creationId xmlns:a16="http://schemas.microsoft.com/office/drawing/2014/main" id="{D80ECFBB-D41A-63F1-571E-82A55F06B719}"/>
              </a:ext>
            </a:extLst>
          </p:cNvPr>
          <p:cNvSpPr>
            <a:spLocks noGrp="1"/>
          </p:cNvSpPr>
          <p:nvPr>
            <p:ph type="ftr" sz="quarter" idx="11"/>
          </p:nvPr>
        </p:nvSpPr>
        <p:spPr>
          <a:xfrm>
            <a:off x="421200" y="6414770"/>
            <a:ext cx="25400" cy="185738"/>
          </a:xfrm>
        </p:spPr>
        <p:txBody>
          <a:bodyPr/>
          <a:lstStyle/>
          <a:p>
            <a:r>
              <a:rPr lang="de-DE"/>
              <a:t>Input: Computational Essays</a:t>
            </a:r>
          </a:p>
        </p:txBody>
      </p:sp>
      <p:sp>
        <p:nvSpPr>
          <p:cNvPr id="4" name="Textfeld 3">
            <a:extLst>
              <a:ext uri="{FF2B5EF4-FFF2-40B4-BE49-F238E27FC236}">
                <a16:creationId xmlns:a16="http://schemas.microsoft.com/office/drawing/2014/main" id="{6B6BBF65-2540-0D98-7544-66A8BDF004CD}"/>
              </a:ext>
            </a:extLst>
          </p:cNvPr>
          <p:cNvSpPr txBox="1"/>
          <p:nvPr/>
        </p:nvSpPr>
        <p:spPr>
          <a:xfrm>
            <a:off x="658368" y="2110189"/>
            <a:ext cx="10935192" cy="4247317"/>
          </a:xfrm>
          <a:prstGeom prst="rect">
            <a:avLst/>
          </a:prstGeom>
          <a:noFill/>
        </p:spPr>
        <p:txBody>
          <a:bodyPr wrap="square" rtlCol="0">
            <a:spAutoFit/>
          </a:bodyPr>
          <a:lstStyle/>
          <a:p>
            <a:r>
              <a:rPr lang="de-DE"/>
              <a:t>Goals:</a:t>
            </a:r>
          </a:p>
          <a:p>
            <a:pPr marL="285750" indent="-285750">
              <a:buFont typeface="Arial" panose="020B0604020202020204" pitchFamily="34" charset="0"/>
              <a:buChar char="•"/>
            </a:pPr>
            <a:r>
              <a:rPr lang="de-DE"/>
              <a:t>Make programming results and the resulting findings </a:t>
            </a:r>
            <a:r>
              <a:rPr lang="de-DE" b="1"/>
              <a:t>comprehensible </a:t>
            </a:r>
            <a:r>
              <a:rPr lang="de-DE"/>
              <a:t>and thus </a:t>
            </a:r>
            <a:r>
              <a:rPr lang="de-DE" b="1"/>
              <a:t>reproducible </a:t>
            </a:r>
            <a:r>
              <a:rPr lang="de-DE"/>
              <a:t>for readers</a:t>
            </a:r>
          </a:p>
          <a:p>
            <a:pPr marL="285750" indent="-285750">
              <a:buFont typeface="Arial" panose="020B0604020202020204" pitchFamily="34" charset="0"/>
              <a:buChar char="•"/>
            </a:pPr>
            <a:r>
              <a:rPr lang="de-DE"/>
              <a:t>Invite you to </a:t>
            </a:r>
            <a:r>
              <a:rPr lang="de-DE" b="1"/>
              <a:t>tinker </a:t>
            </a:r>
            <a:r>
              <a:rPr lang="de-DE"/>
              <a:t>with the programming results to better understand them</a:t>
            </a:r>
          </a:p>
          <a:p>
            <a:pPr marL="285750" indent="-285750">
              <a:buFont typeface="Arial" panose="020B0604020202020204" pitchFamily="34" charset="0"/>
              <a:buChar char="•"/>
            </a:pPr>
            <a:r>
              <a:rPr lang="de-DE" b="1"/>
              <a:t>Record and document the </a:t>
            </a:r>
            <a:r>
              <a:rPr lang="de-DE"/>
              <a:t>procedure</a:t>
            </a:r>
          </a:p>
          <a:p>
            <a:pPr marL="285750" indent="-285750">
              <a:buFont typeface="Arial" panose="020B0604020202020204" pitchFamily="34" charset="0"/>
              <a:buChar char="•"/>
            </a:pPr>
            <a:endParaRPr lang="de-DE"/>
          </a:p>
          <a:p>
            <a:r>
              <a:rPr lang="de-DE"/>
              <a:t>Aspects of a computational essay:</a:t>
            </a:r>
          </a:p>
          <a:p>
            <a:pPr marL="285750" indent="-285750">
              <a:buFont typeface="Arial" panose="020B0604020202020204" pitchFamily="34" charset="0"/>
              <a:buChar char="•"/>
            </a:pPr>
            <a:r>
              <a:rPr lang="de-DE" b="1"/>
              <a:t>Program code </a:t>
            </a:r>
            <a:r>
              <a:rPr lang="de-DE"/>
              <a:t>(in "code cells")</a:t>
            </a:r>
          </a:p>
          <a:p>
            <a:pPr marL="285750" indent="-285750">
              <a:buFont typeface="Arial" panose="020B0604020202020204" pitchFamily="34" charset="0"/>
              <a:buChar char="•"/>
            </a:pPr>
            <a:r>
              <a:rPr lang="de-DE" b="1"/>
              <a:t>Output of </a:t>
            </a:r>
            <a:r>
              <a:rPr lang="de-DE"/>
              <a:t>the program code (visualizations, text output,...)</a:t>
            </a:r>
          </a:p>
          <a:p>
            <a:pPr marL="285750" indent="-285750">
              <a:buFont typeface="Arial" panose="020B0604020202020204" pitchFamily="34" charset="0"/>
              <a:buChar char="•"/>
            </a:pPr>
            <a:r>
              <a:rPr lang="de-DE" b="1"/>
              <a:t>Explanatory text </a:t>
            </a:r>
            <a:r>
              <a:rPr lang="de-DE"/>
              <a:t>(in "Markdown cells")</a:t>
            </a:r>
          </a:p>
          <a:p>
            <a:pPr marL="742950" lvl="1" indent="-285750">
              <a:buFont typeface="Arial" panose="020B0604020202020204" pitchFamily="34" charset="0"/>
              <a:buChar char="•"/>
            </a:pPr>
            <a:r>
              <a:rPr lang="de-DE"/>
              <a:t>Documentation of the code</a:t>
            </a:r>
          </a:p>
          <a:p>
            <a:pPr marL="742950" lvl="1" indent="-285750">
              <a:buFont typeface="Arial" panose="020B0604020202020204" pitchFamily="34" charset="0"/>
              <a:buChar char="•"/>
            </a:pPr>
            <a:r>
              <a:rPr lang="de-DE"/>
              <a:t>Description of the procedure</a:t>
            </a:r>
          </a:p>
          <a:p>
            <a:pPr marL="742950" lvl="1" indent="-285750">
              <a:buFont typeface="Arial" panose="020B0604020202020204" pitchFamily="34" charset="0"/>
              <a:buChar char="•"/>
            </a:pPr>
            <a:r>
              <a:rPr lang="de-DE"/>
              <a:t>Interpretation of the results</a:t>
            </a:r>
          </a:p>
          <a:p>
            <a:pPr marL="285750" indent="-285750">
              <a:buFont typeface="Arial" panose="020B0604020202020204" pitchFamily="34" charset="0"/>
              <a:buChar char="•"/>
            </a:pPr>
            <a:endParaRPr lang="de-DE"/>
          </a:p>
          <a:p>
            <a:pPr marL="285750" indent="-285750">
              <a:buFont typeface="Arial" panose="020B0604020202020204" pitchFamily="34" charset="0"/>
              <a:buChar char="•"/>
            </a:pPr>
            <a:endParaRPr lang="de-DE"/>
          </a:p>
        </p:txBody>
      </p:sp>
    </p:spTree>
    <p:extLst>
      <p:ext uri="{BB962C8B-B14F-4D97-AF65-F5344CB8AC3E}">
        <p14:creationId xmlns:p14="http://schemas.microsoft.com/office/powerpoint/2010/main" val="164025653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p14="http://schemas.microsoft.com/office/powerpoint/2010/main" xmlns:a16="http://schemas.microsoft.com/office/drawing/2014/main"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9</a:t>
            </a:fld>
            <a:endParaRPr lang="de-DE"/>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Example</a:t>
            </a:r>
            <a:endParaRPr lang="de-DE"/>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31636" y="2750875"/>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29" name="Fußzeilenplatzhalter 2">
            <a:extLst>
              <a:ext uri="{FF2B5EF4-FFF2-40B4-BE49-F238E27FC236}">
                <a16:creationId xmlns:a16="http://schemas.microsoft.com/office/drawing/2014/main" id="{D80ECFBB-D41A-63F1-571E-82A55F06B719}"/>
              </a:ext>
            </a:extLst>
          </p:cNvPr>
          <p:cNvSpPr>
            <a:spLocks noGrp="1"/>
          </p:cNvSpPr>
          <p:nvPr>
            <p:ph type="ftr" sz="quarter" idx="11"/>
          </p:nvPr>
        </p:nvSpPr>
        <p:spPr>
          <a:xfrm>
            <a:off x="421200" y="6414770"/>
            <a:ext cx="25400" cy="185738"/>
          </a:xfrm>
        </p:spPr>
        <p:txBody>
          <a:bodyPr/>
          <a:lstStyle/>
          <a:p>
            <a:r>
              <a:rPr lang="de-DE"/>
              <a:t>Input: Computational Essays</a:t>
            </a:r>
          </a:p>
        </p:txBody>
      </p:sp>
      <p:sp>
        <p:nvSpPr>
          <p:cNvPr id="5" name="Textplatzhalter 4">
            <a:extLst>
              <a:ext uri="{FF2B5EF4-FFF2-40B4-BE49-F238E27FC236}">
                <a16:creationId xmlns:a16="http://schemas.microsoft.com/office/drawing/2014/main" id="{959F5A94-89ED-776E-66A5-5CB44D7B2151}"/>
              </a:ext>
            </a:extLst>
          </p:cNvPr>
          <p:cNvSpPr txBox="1"/>
          <p:nvPr/>
        </p:nvSpPr>
        <p:spPr bwMode="auto">
          <a:xfrm>
            <a:off x="560070" y="2579687"/>
            <a:ext cx="8134668" cy="362108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6"/>
              </a:buClr>
              <a:buSzPct val="70000"/>
              <a:buFont typeface="Wingdings 2"/>
              <a:buChar char=""/>
              <a:defRPr sz="2000" b="1">
                <a:solidFill>
                  <a:schemeClr val="accent6"/>
                </a:solidFill>
                <a:latin typeface="+mj-lt"/>
                <a:ea typeface="+mn-ea"/>
                <a:cs typeface="+mn-cs"/>
              </a:defRPr>
            </a:lvl3pPr>
            <a:lvl4pPr marL="468000" indent="-234000" algn="l" defTabSz="685800">
              <a:lnSpc>
                <a:spcPct val="100000"/>
              </a:lnSpc>
              <a:spcBef>
                <a:spcPts val="0"/>
              </a:spcBef>
              <a:buClr>
                <a:schemeClr val="accent6"/>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6"/>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6"/>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6"/>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6"/>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6"/>
              </a:buClr>
              <a:buSzPct val="80000"/>
              <a:buFont typeface="Arial Narrow"/>
              <a:buChar char="●"/>
              <a:defRPr sz="1600">
                <a:solidFill>
                  <a:schemeClr val="tx1"/>
                </a:solidFill>
                <a:latin typeface="+mn-lt"/>
                <a:ea typeface="+mn-ea"/>
                <a:cs typeface="+mn-cs"/>
              </a:defRPr>
            </a:lvl9pPr>
          </a:lstStyle>
          <a:p>
            <a:pPr algn="ctr">
              <a:defRPr/>
            </a:pPr>
            <a:endParaRPr lang="de-DE" b="0">
              <a:solidFill>
                <a:srgbClr val="FF0000"/>
              </a:solidFill>
            </a:endParaRPr>
          </a:p>
        </p:txBody>
      </p:sp>
      <p:sp>
        <p:nvSpPr>
          <p:cNvPr id="7" name="Textfeld 6">
            <a:extLst>
              <a:ext uri="{FF2B5EF4-FFF2-40B4-BE49-F238E27FC236}">
                <a16:creationId xmlns:a16="http://schemas.microsoft.com/office/drawing/2014/main" id="{E75D44F0-92AB-95CF-0CDD-BF5C5A40F756}"/>
              </a:ext>
            </a:extLst>
          </p:cNvPr>
          <p:cNvSpPr txBox="1"/>
          <p:nvPr/>
        </p:nvSpPr>
        <p:spPr bwMode="auto">
          <a:xfrm>
            <a:off x="8138160" y="4892039"/>
            <a:ext cx="184731" cy="369332"/>
          </a:xfrm>
          <a:prstGeom prst="rect">
            <a:avLst/>
          </a:prstGeom>
          <a:noFill/>
        </p:spPr>
        <p:txBody>
          <a:bodyPr wrap="none" rtlCol="0">
            <a:spAutoFit/>
          </a:bodyPr>
          <a:lstStyle/>
          <a:p>
            <a:pPr>
              <a:defRPr/>
            </a:pPr>
            <a:endParaRPr lang="de-DE">
              <a:solidFill>
                <a:srgbClr val="FF0000"/>
              </a:solidFill>
            </a:endParaRPr>
          </a:p>
        </p:txBody>
      </p:sp>
      <p:pic>
        <p:nvPicPr>
          <p:cNvPr id="4" name="Grafik 3" descr="Ein Bild, das Text, Screenshot, parallel, Design enthält.&#10;&#10;Automatisch generierte Beschreibung">
            <a:extLst>
              <a:ext uri="{FF2B5EF4-FFF2-40B4-BE49-F238E27FC236}">
                <a16:creationId xmlns:a16="http://schemas.microsoft.com/office/drawing/2014/main" id="{0D599570-1123-FC0F-77F5-EA475C8CA8FF}"/>
              </a:ext>
            </a:extLst>
          </p:cNvPr>
          <p:cNvPicPr>
            <a:picLocks noChangeAspect="1"/>
          </p:cNvPicPr>
          <p:nvPr/>
        </p:nvPicPr>
        <p:blipFill>
          <a:blip r:embed="rId3"/>
          <a:stretch>
            <a:fillRect/>
          </a:stretch>
        </p:blipFill>
        <p:spPr>
          <a:xfrm>
            <a:off x="4322427" y="1038538"/>
            <a:ext cx="3572880" cy="5469101"/>
          </a:xfrm>
          <a:prstGeom prst="rect">
            <a:avLst/>
          </a:prstGeom>
        </p:spPr>
      </p:pic>
      <p:sp>
        <p:nvSpPr>
          <p:cNvPr id="8" name="Abgerundetes Rechteck 7">
            <a:extLst>
              <a:ext uri="{FF2B5EF4-FFF2-40B4-BE49-F238E27FC236}">
                <a16:creationId xmlns:a16="http://schemas.microsoft.com/office/drawing/2014/main" id="{24901CE6-A4DF-497E-A6CB-1EF96B583117}"/>
              </a:ext>
            </a:extLst>
          </p:cNvPr>
          <p:cNvSpPr/>
          <p:nvPr/>
        </p:nvSpPr>
        <p:spPr>
          <a:xfrm>
            <a:off x="8273934" y="1890210"/>
            <a:ext cx="2011680" cy="454728"/>
          </a:xfrm>
          <a:prstGeom prst="round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a:t>Program code</a:t>
            </a:r>
          </a:p>
        </p:txBody>
      </p:sp>
      <p:sp>
        <p:nvSpPr>
          <p:cNvPr id="11" name="Abgerundetes Rechteck 10">
            <a:extLst>
              <a:ext uri="{FF2B5EF4-FFF2-40B4-BE49-F238E27FC236}">
                <a16:creationId xmlns:a16="http://schemas.microsoft.com/office/drawing/2014/main" id="{A663E5DB-5833-19D1-1D47-29D0C7444AE2}"/>
              </a:ext>
            </a:extLst>
          </p:cNvPr>
          <p:cNvSpPr/>
          <p:nvPr/>
        </p:nvSpPr>
        <p:spPr>
          <a:xfrm>
            <a:off x="8322891" y="3095297"/>
            <a:ext cx="2011680" cy="667405"/>
          </a:xfrm>
          <a:prstGeom prst="round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200"/>
              <a:t>Output of the program code</a:t>
            </a:r>
            <a:br>
              <a:rPr lang="de-DE" sz="1200"/>
            </a:br>
            <a:r>
              <a:rPr lang="de-DE" sz="1200"/>
              <a:t>(here: visualization)</a:t>
            </a:r>
          </a:p>
        </p:txBody>
      </p:sp>
      <p:sp>
        <p:nvSpPr>
          <p:cNvPr id="12" name="Abgerundetes Rechteck 11">
            <a:extLst>
              <a:ext uri="{FF2B5EF4-FFF2-40B4-BE49-F238E27FC236}">
                <a16:creationId xmlns:a16="http://schemas.microsoft.com/office/drawing/2014/main" id="{C4145E32-C912-3897-74F6-2710B052D8A4}"/>
              </a:ext>
            </a:extLst>
          </p:cNvPr>
          <p:cNvSpPr/>
          <p:nvPr/>
        </p:nvSpPr>
        <p:spPr>
          <a:xfrm>
            <a:off x="8273934" y="1261627"/>
            <a:ext cx="2011680" cy="454728"/>
          </a:xfrm>
          <a:prstGeom prst="round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100"/>
              <a:t>Explanatory text</a:t>
            </a:r>
            <a:br>
              <a:rPr lang="de-DE" sz="1100"/>
            </a:br>
            <a:r>
              <a:rPr lang="de-DE" sz="1100"/>
              <a:t>(Documentation of the code)</a:t>
            </a:r>
          </a:p>
        </p:txBody>
      </p:sp>
      <p:sp>
        <p:nvSpPr>
          <p:cNvPr id="13" name="Abgerundetes Rechteck 12">
            <a:extLst>
              <a:ext uri="{FF2B5EF4-FFF2-40B4-BE49-F238E27FC236}">
                <a16:creationId xmlns:a16="http://schemas.microsoft.com/office/drawing/2014/main" id="{71B36754-2A3B-F24B-AD36-4E5F8322A773}"/>
              </a:ext>
            </a:extLst>
          </p:cNvPr>
          <p:cNvSpPr/>
          <p:nvPr/>
        </p:nvSpPr>
        <p:spPr>
          <a:xfrm>
            <a:off x="8322891" y="4743002"/>
            <a:ext cx="2011680" cy="667405"/>
          </a:xfrm>
          <a:prstGeom prst="round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200"/>
              <a:t>Explanatory text</a:t>
            </a:r>
            <a:br>
              <a:rPr lang="de-DE" sz="1200"/>
            </a:br>
            <a:r>
              <a:rPr lang="de-DE" sz="1200"/>
              <a:t>(Interpretation of the results)</a:t>
            </a:r>
          </a:p>
        </p:txBody>
      </p:sp>
      <p:sp>
        <p:nvSpPr>
          <p:cNvPr id="14" name="Abgerundetes Rechteck 13">
            <a:extLst>
              <a:ext uri="{FF2B5EF4-FFF2-40B4-BE49-F238E27FC236}">
                <a16:creationId xmlns:a16="http://schemas.microsoft.com/office/drawing/2014/main" id="{245C4521-6BD1-04F6-C940-7CF9011BBDAF}"/>
              </a:ext>
            </a:extLst>
          </p:cNvPr>
          <p:cNvSpPr/>
          <p:nvPr/>
        </p:nvSpPr>
        <p:spPr>
          <a:xfrm>
            <a:off x="8322891" y="5615880"/>
            <a:ext cx="2011680" cy="667405"/>
          </a:xfrm>
          <a:prstGeom prst="round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200"/>
              <a:t>Explanatory text</a:t>
            </a:r>
            <a:br>
              <a:rPr lang="de-DE" sz="1200"/>
            </a:br>
            <a:r>
              <a:rPr lang="de-DE" sz="1200"/>
              <a:t>(Description of the procedure)</a:t>
            </a:r>
          </a:p>
        </p:txBody>
      </p:sp>
    </p:spTree>
    <p:extLst>
      <p:ext uri="{BB962C8B-B14F-4D97-AF65-F5344CB8AC3E}">
        <p14:creationId xmlns:p14="http://schemas.microsoft.com/office/powerpoint/2010/main" val="44135732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p14="http://schemas.microsoft.com/office/powerpoint/2010/main" xmlns:a16="http://schemas.microsoft.com/office/drawing/2014/main" xmlns="">
      <p:transition spd="slow">
        <p:fade/>
      </p:transition>
    </mc:Fallback>
  </mc:AlternateContent>
</p:sld>
</file>

<file path=ppt/theme/theme1.xml><?xml version="1.0" encoding="utf-8"?>
<a:theme xmlns:a="http://schemas.openxmlformats.org/drawingml/2006/main" name="UNIVERSITÄT PADERBORN PowerPoint Master">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äsentation1" id="{130F43BC-6952-4A3E-A940-6D2578BD07CF}" vid="{3EA32484-FB8B-4C5C-8040-2DFB5069D9AE}"/>
    </a:ext>
  </a:extLst>
</a:theme>
</file>

<file path=ppt/theme/theme2.xml><?xml version="1.0" encoding="utf-8"?>
<a:theme xmlns:a="http://schemas.openxmlformats.org/drawingml/2006/main" name="Office">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UNIVERSITÄT PADERBORN PowerPoint Master</Template>
  <TotalTime>0</TotalTime>
  <Words>2428</Words>
  <Application>Microsoft Macintosh PowerPoint</Application>
  <PresentationFormat>Breitbild</PresentationFormat>
  <Paragraphs>190</Paragraphs>
  <Slides>13</Slides>
  <Notes>13</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13</vt:i4>
      </vt:variant>
    </vt:vector>
  </HeadingPairs>
  <TitlesOfParts>
    <vt:vector size="20" baseType="lpstr">
      <vt:lpstr>Arial</vt:lpstr>
      <vt:lpstr>Calibri</vt:lpstr>
      <vt:lpstr>Segoe UI</vt:lpstr>
      <vt:lpstr>Segoe UI Light</vt:lpstr>
      <vt:lpstr>Wingdings</vt:lpstr>
      <vt:lpstr>Wingdings 2</vt:lpstr>
      <vt:lpstr>UNIVERSITÄT PADERBORN PowerPoint Master</vt:lpstr>
      <vt:lpstr>Brief input: Computational essays as (programming) products of data exploration projects</vt:lpstr>
      <vt:lpstr>Paradigmatic: The PPDAC cycle</vt:lpstr>
      <vt:lpstr>What is a computational essay?</vt:lpstr>
      <vt:lpstr>What is a computational essay?</vt:lpstr>
      <vt:lpstr>What is a computational essay?</vt:lpstr>
      <vt:lpstr>What is a computational essay?</vt:lpstr>
      <vt:lpstr>Computational essays as products of epistemic programming processes</vt:lpstr>
      <vt:lpstr>Computational essays as products of epistemic programming processes</vt:lpstr>
      <vt:lpstr>Example</vt:lpstr>
      <vt:lpstr>Creating a computational essay in Jupyter Notebooks </vt:lpstr>
      <vt:lpstr>Example</vt:lpstr>
      <vt:lpstr>Proposal for the structure of a computational essay - corresponding to the PPDAC cycle</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Projektkurs Informatik Data Science und Künstliche Intelligenz</dc:title>
  <dc:creator>Sven Hüsing</dc:creator>
  <cp:keywords>, docId:AC57EA43CF45B419EABF73947D88D60F</cp:keywords>
  <cp:lastModifiedBy>Sven Hüsing</cp:lastModifiedBy>
  <cp:revision>21</cp:revision>
  <dcterms:created xsi:type="dcterms:W3CDTF">2023-08-07T12:11:48Z</dcterms:created>
  <dcterms:modified xsi:type="dcterms:W3CDTF">2025-02-22T14:19:47Z</dcterms:modified>
</cp:coreProperties>
</file>